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2" d="100"/>
          <a:sy n="82" d="100"/>
        </p:scale>
        <p:origin x="56" y="5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Eaves" userId="f3bf6938-945a-402b-957d-b9bcf2256cbf" providerId="ADAL" clId="{CDF4EE7B-E0AA-4B98-9656-7E85C3EA5944}"/>
    <pc:docChg chg="modSld">
      <pc:chgData name="Mrs Eaves" userId="f3bf6938-945a-402b-957d-b9bcf2256cbf" providerId="ADAL" clId="{CDF4EE7B-E0AA-4B98-9656-7E85C3EA5944}" dt="2023-11-08T15:21:21.287" v="34" actId="1076"/>
      <pc:docMkLst>
        <pc:docMk/>
      </pc:docMkLst>
      <pc:sldChg chg="modSp mod">
        <pc:chgData name="Mrs Eaves" userId="f3bf6938-945a-402b-957d-b9bcf2256cbf" providerId="ADAL" clId="{CDF4EE7B-E0AA-4B98-9656-7E85C3EA5944}" dt="2023-11-08T15:20:03.222" v="6" actId="1076"/>
        <pc:sldMkLst>
          <pc:docMk/>
          <pc:sldMk cId="4198009603" sldId="257"/>
        </pc:sldMkLst>
        <pc:spChg chg="mod">
          <ac:chgData name="Mrs Eaves" userId="f3bf6938-945a-402b-957d-b9bcf2256cbf" providerId="ADAL" clId="{CDF4EE7B-E0AA-4B98-9656-7E85C3EA5944}" dt="2023-11-08T15:20:03.222" v="6" actId="1076"/>
          <ac:spMkLst>
            <pc:docMk/>
            <pc:sldMk cId="4198009603" sldId="257"/>
            <ac:spMk id="4" creationId="{00000000-0000-0000-0000-000000000000}"/>
          </ac:spMkLst>
        </pc:spChg>
        <pc:spChg chg="mod">
          <ac:chgData name="Mrs Eaves" userId="f3bf6938-945a-402b-957d-b9bcf2256cbf" providerId="ADAL" clId="{CDF4EE7B-E0AA-4B98-9656-7E85C3EA5944}" dt="2023-11-08T15:19:57.913" v="4" actId="1076"/>
          <ac:spMkLst>
            <pc:docMk/>
            <pc:sldMk cId="4198009603" sldId="257"/>
            <ac:spMk id="6" creationId="{00000000-0000-0000-0000-000000000000}"/>
          </ac:spMkLst>
        </pc:spChg>
        <pc:picChg chg="mod">
          <ac:chgData name="Mrs Eaves" userId="f3bf6938-945a-402b-957d-b9bcf2256cbf" providerId="ADAL" clId="{CDF4EE7B-E0AA-4B98-9656-7E85C3EA5944}" dt="2023-11-08T15:19:59.589" v="5" actId="1076"/>
          <ac:picMkLst>
            <pc:docMk/>
            <pc:sldMk cId="4198009603" sldId="257"/>
            <ac:picMk id="2" creationId="{00000000-0000-0000-0000-000000000000}"/>
          </ac:picMkLst>
        </pc:picChg>
      </pc:sldChg>
      <pc:sldChg chg="modSp mod">
        <pc:chgData name="Mrs Eaves" userId="f3bf6938-945a-402b-957d-b9bcf2256cbf" providerId="ADAL" clId="{CDF4EE7B-E0AA-4B98-9656-7E85C3EA5944}" dt="2023-11-08T15:20:36.260" v="16" actId="1076"/>
        <pc:sldMkLst>
          <pc:docMk/>
          <pc:sldMk cId="3556333723" sldId="258"/>
        </pc:sldMkLst>
        <pc:spChg chg="mod">
          <ac:chgData name="Mrs Eaves" userId="f3bf6938-945a-402b-957d-b9bcf2256cbf" providerId="ADAL" clId="{CDF4EE7B-E0AA-4B98-9656-7E85C3EA5944}" dt="2023-11-08T15:20:32.803" v="15" actId="1076"/>
          <ac:spMkLst>
            <pc:docMk/>
            <pc:sldMk cId="3556333723" sldId="258"/>
            <ac:spMk id="4" creationId="{00000000-0000-0000-0000-000000000000}"/>
          </ac:spMkLst>
        </pc:spChg>
        <pc:spChg chg="mod">
          <ac:chgData name="Mrs Eaves" userId="f3bf6938-945a-402b-957d-b9bcf2256cbf" providerId="ADAL" clId="{CDF4EE7B-E0AA-4B98-9656-7E85C3EA5944}" dt="2023-11-08T15:20:36.260" v="16" actId="1076"/>
          <ac:spMkLst>
            <pc:docMk/>
            <pc:sldMk cId="3556333723" sldId="258"/>
            <ac:spMk id="6" creationId="{00000000-0000-0000-0000-000000000000}"/>
          </ac:spMkLst>
        </pc:spChg>
      </pc:sldChg>
      <pc:sldChg chg="modSp mod">
        <pc:chgData name="Mrs Eaves" userId="f3bf6938-945a-402b-957d-b9bcf2256cbf" providerId="ADAL" clId="{CDF4EE7B-E0AA-4B98-9656-7E85C3EA5944}" dt="2023-11-08T15:21:06.602" v="29" actId="404"/>
        <pc:sldMkLst>
          <pc:docMk/>
          <pc:sldMk cId="2839937599" sldId="259"/>
        </pc:sldMkLst>
        <pc:spChg chg="mod">
          <ac:chgData name="Mrs Eaves" userId="f3bf6938-945a-402b-957d-b9bcf2256cbf" providerId="ADAL" clId="{CDF4EE7B-E0AA-4B98-9656-7E85C3EA5944}" dt="2023-11-08T15:20:39.573" v="17" actId="1076"/>
          <ac:spMkLst>
            <pc:docMk/>
            <pc:sldMk cId="2839937599" sldId="259"/>
            <ac:spMk id="4" creationId="{00000000-0000-0000-0000-000000000000}"/>
          </ac:spMkLst>
        </pc:spChg>
        <pc:spChg chg="mod">
          <ac:chgData name="Mrs Eaves" userId="f3bf6938-945a-402b-957d-b9bcf2256cbf" providerId="ADAL" clId="{CDF4EE7B-E0AA-4B98-9656-7E85C3EA5944}" dt="2023-11-08T15:21:06.602" v="29" actId="404"/>
          <ac:spMkLst>
            <pc:docMk/>
            <pc:sldMk cId="2839937599" sldId="259"/>
            <ac:spMk id="6" creationId="{00000000-0000-0000-0000-000000000000}"/>
          </ac:spMkLst>
        </pc:spChg>
      </pc:sldChg>
      <pc:sldChg chg="modSp mod">
        <pc:chgData name="Mrs Eaves" userId="f3bf6938-945a-402b-957d-b9bcf2256cbf" providerId="ADAL" clId="{CDF4EE7B-E0AA-4B98-9656-7E85C3EA5944}" dt="2023-11-08T15:21:21.287" v="34" actId="1076"/>
        <pc:sldMkLst>
          <pc:docMk/>
          <pc:sldMk cId="4291018962" sldId="260"/>
        </pc:sldMkLst>
        <pc:spChg chg="mod">
          <ac:chgData name="Mrs Eaves" userId="f3bf6938-945a-402b-957d-b9bcf2256cbf" providerId="ADAL" clId="{CDF4EE7B-E0AA-4B98-9656-7E85C3EA5944}" dt="2023-11-08T15:21:18.426" v="33" actId="1076"/>
          <ac:spMkLst>
            <pc:docMk/>
            <pc:sldMk cId="4291018962" sldId="260"/>
            <ac:spMk id="4" creationId="{00000000-0000-0000-0000-000000000000}"/>
          </ac:spMkLst>
        </pc:spChg>
        <pc:spChg chg="mod">
          <ac:chgData name="Mrs Eaves" userId="f3bf6938-945a-402b-957d-b9bcf2256cbf" providerId="ADAL" clId="{CDF4EE7B-E0AA-4B98-9656-7E85C3EA5944}" dt="2023-11-08T15:21:21.287" v="34" actId="1076"/>
          <ac:spMkLst>
            <pc:docMk/>
            <pc:sldMk cId="4291018962" sldId="260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8017F-247D-47F4-9F9A-7BF8F3181C43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D87-31DF-4E66-BBCD-175DA1A72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448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8017F-247D-47F4-9F9A-7BF8F3181C43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D87-31DF-4E66-BBCD-175DA1A72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282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8017F-247D-47F4-9F9A-7BF8F3181C43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D87-31DF-4E66-BBCD-175DA1A72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41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8017F-247D-47F4-9F9A-7BF8F3181C43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D87-31DF-4E66-BBCD-175DA1A72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731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8017F-247D-47F4-9F9A-7BF8F3181C43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D87-31DF-4E66-BBCD-175DA1A72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997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8017F-247D-47F4-9F9A-7BF8F3181C43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D87-31DF-4E66-BBCD-175DA1A72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385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8017F-247D-47F4-9F9A-7BF8F3181C43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D87-31DF-4E66-BBCD-175DA1A72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93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8017F-247D-47F4-9F9A-7BF8F3181C43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D87-31DF-4E66-BBCD-175DA1A72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000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8017F-247D-47F4-9F9A-7BF8F3181C43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D87-31DF-4E66-BBCD-175DA1A72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344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8017F-247D-47F4-9F9A-7BF8F3181C43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D87-31DF-4E66-BBCD-175DA1A72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883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8017F-247D-47F4-9F9A-7BF8F3181C43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D87-31DF-4E66-BBCD-175DA1A72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49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8017F-247D-47F4-9F9A-7BF8F3181C43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94D87-31DF-4E66-BBCD-175DA1A72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5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091" y="212735"/>
            <a:ext cx="11599817" cy="6335486"/>
          </a:xfrm>
          <a:prstGeom prst="rect">
            <a:avLst/>
          </a:prstGeom>
          <a:ln w="76200">
            <a:solidFill>
              <a:srgbClr val="C8089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575679" y="212735"/>
            <a:ext cx="6479179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300" dirty="0">
                <a:solidFill>
                  <a:srgbClr val="C80896"/>
                </a:solidFill>
                <a:latin typeface="Sassoon Penpals Joined" panose="02000400000000000000" pitchFamily="50" charset="0"/>
              </a:rPr>
              <a:t>i_e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0373" y="3270791"/>
            <a:ext cx="2332129" cy="21608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65647" y="6058033"/>
            <a:ext cx="299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time to shine</a:t>
            </a:r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00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68"/>
    </mc:Choice>
    <mc:Fallback xmlns="">
      <p:transition spd="slow" advTm="24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6283" y="150328"/>
            <a:ext cx="11599817" cy="6335486"/>
          </a:xfrm>
          <a:prstGeom prst="rect">
            <a:avLst/>
          </a:prstGeom>
          <a:ln w="76200">
            <a:solidFill>
              <a:srgbClr val="C8089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057233" y="-557824"/>
            <a:ext cx="6479179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300" dirty="0">
                <a:solidFill>
                  <a:srgbClr val="C80896"/>
                </a:solidFill>
                <a:latin typeface="Sassoon Penpals Joined" panose="02000400000000000000" pitchFamily="50" charset="0"/>
              </a:rPr>
              <a:t>o_e</a:t>
            </a:r>
            <a:endParaRPr lang="en-GB" sz="35000" dirty="0">
              <a:solidFill>
                <a:srgbClr val="C80896"/>
              </a:solidFill>
              <a:latin typeface="Sassoon Penpals Joined" panose="02000400000000000000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6121" y="3108026"/>
            <a:ext cx="2523581" cy="24627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5019" y="5899104"/>
            <a:ext cx="299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note in an envelope</a:t>
            </a:r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33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13"/>
    </mc:Choice>
    <mc:Fallback xmlns="">
      <p:transition spd="slow" advTm="28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900" y="129645"/>
            <a:ext cx="11599817" cy="6335486"/>
          </a:xfrm>
          <a:prstGeom prst="rect">
            <a:avLst/>
          </a:prstGeom>
          <a:ln w="76200">
            <a:solidFill>
              <a:srgbClr val="C8089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706914" y="54359"/>
            <a:ext cx="647917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100" dirty="0">
                <a:solidFill>
                  <a:srgbClr val="C80896"/>
                </a:solidFill>
                <a:latin typeface="Sassoon Penpals Joined" panose="02000400000000000000" pitchFamily="50" charset="0"/>
              </a:rPr>
              <a:t>u_e</a:t>
            </a:r>
            <a:endParaRPr lang="en-GB" sz="35000" dirty="0">
              <a:solidFill>
                <a:srgbClr val="C80896"/>
              </a:solidFill>
              <a:latin typeface="Sassoon Penpals Joined" panose="02000400000000000000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44025" y="5876379"/>
            <a:ext cx="299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tune on a flute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6914" y="3297388"/>
            <a:ext cx="2995886" cy="2435080"/>
          </a:xfrm>
          <a:prstGeom prst="rect">
            <a:avLst/>
          </a:prstGeom>
        </p:spPr>
      </p:pic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93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33"/>
    </mc:Choice>
    <mc:Fallback xmlns="">
      <p:transition spd="slow" advTm="45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091" y="215900"/>
            <a:ext cx="11599817" cy="6335486"/>
          </a:xfrm>
          <a:prstGeom prst="rect">
            <a:avLst/>
          </a:prstGeom>
          <a:ln w="76200">
            <a:solidFill>
              <a:srgbClr val="C8089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856409" y="-343466"/>
            <a:ext cx="6479179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300" dirty="0">
                <a:solidFill>
                  <a:srgbClr val="C80896"/>
                </a:solidFill>
                <a:latin typeface="Sassoon Penpals Joined" panose="02000400000000000000" pitchFamily="50" charset="0"/>
              </a:rPr>
              <a:t>c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1735" y="3036842"/>
            <a:ext cx="2419875" cy="200542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30813" y="5370348"/>
            <a:ext cx="299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cycle through the city</a:t>
            </a:r>
          </a:p>
        </p:txBody>
      </p:sp>
      <p:pic>
        <p:nvPicPr>
          <p:cNvPr id="2" name="Audio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01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67"/>
    </mc:Choice>
    <mc:Fallback xmlns="">
      <p:transition spd="slow" advTm="36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Office PowerPoint</Application>
  <PresentationFormat>Widescreen</PresentationFormat>
  <Paragraphs>8</Paragraphs>
  <Slides>4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Sassoon Penpals</vt:lpstr>
      <vt:lpstr>Sassoon Penpals Joined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Clarke, Sian</dc:creator>
  <cp:lastModifiedBy>Mrs Eaves</cp:lastModifiedBy>
  <cp:revision>2</cp:revision>
  <dcterms:created xsi:type="dcterms:W3CDTF">2023-06-14T07:14:32Z</dcterms:created>
  <dcterms:modified xsi:type="dcterms:W3CDTF">2023-11-08T15:21:22Z</dcterms:modified>
</cp:coreProperties>
</file>