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8EEF20F4-CC29-4495-A72C-E2B1858E4F64}"/>
    <pc:docChg chg="modSld">
      <pc:chgData name="Mrs Eaves" userId="f3bf6938-945a-402b-957d-b9bcf2256cbf" providerId="ADAL" clId="{8EEF20F4-CC29-4495-A72C-E2B1858E4F64}" dt="2023-10-03T07:04:10.675" v="5" actId="14100"/>
      <pc:docMkLst>
        <pc:docMk/>
      </pc:docMkLst>
      <pc:sldChg chg="modSp mod">
        <pc:chgData name="Mrs Eaves" userId="f3bf6938-945a-402b-957d-b9bcf2256cbf" providerId="ADAL" clId="{8EEF20F4-CC29-4495-A72C-E2B1858E4F64}" dt="2023-10-03T07:04:02.498" v="1" actId="1076"/>
        <pc:sldMkLst>
          <pc:docMk/>
          <pc:sldMk cId="2814314289" sldId="258"/>
        </pc:sldMkLst>
        <pc:picChg chg="mod">
          <ac:chgData name="Mrs Eaves" userId="f3bf6938-945a-402b-957d-b9bcf2256cbf" providerId="ADAL" clId="{8EEF20F4-CC29-4495-A72C-E2B1858E4F64}" dt="2023-10-03T07:04:02.498" v="1" actId="1076"/>
          <ac:picMkLst>
            <pc:docMk/>
            <pc:sldMk cId="2814314289" sldId="258"/>
            <ac:picMk id="2" creationId="{00000000-0000-0000-0000-000000000000}"/>
          </ac:picMkLst>
        </pc:picChg>
      </pc:sldChg>
      <pc:sldChg chg="modSp mod">
        <pc:chgData name="Mrs Eaves" userId="f3bf6938-945a-402b-957d-b9bcf2256cbf" providerId="ADAL" clId="{8EEF20F4-CC29-4495-A72C-E2B1858E4F64}" dt="2023-10-03T07:03:59.926" v="0" actId="1076"/>
        <pc:sldMkLst>
          <pc:docMk/>
          <pc:sldMk cId="2776147019" sldId="259"/>
        </pc:sldMkLst>
        <pc:picChg chg="mod">
          <ac:chgData name="Mrs Eaves" userId="f3bf6938-945a-402b-957d-b9bcf2256cbf" providerId="ADAL" clId="{8EEF20F4-CC29-4495-A72C-E2B1858E4F64}" dt="2023-10-03T07:03:59.926" v="0" actId="1076"/>
          <ac:picMkLst>
            <pc:docMk/>
            <pc:sldMk cId="2776147019" sldId="259"/>
            <ac:picMk id="3" creationId="{00000000-0000-0000-0000-000000000000}"/>
          </ac:picMkLst>
        </pc:picChg>
      </pc:sldChg>
      <pc:sldChg chg="modSp mod">
        <pc:chgData name="Mrs Eaves" userId="f3bf6938-945a-402b-957d-b9bcf2256cbf" providerId="ADAL" clId="{8EEF20F4-CC29-4495-A72C-E2B1858E4F64}" dt="2023-10-03T07:04:10.675" v="5" actId="14100"/>
        <pc:sldMkLst>
          <pc:docMk/>
          <pc:sldMk cId="3940851609" sldId="260"/>
        </pc:sldMkLst>
        <pc:spChg chg="mod">
          <ac:chgData name="Mrs Eaves" userId="f3bf6938-945a-402b-957d-b9bcf2256cbf" providerId="ADAL" clId="{8EEF20F4-CC29-4495-A72C-E2B1858E4F64}" dt="2023-10-03T07:04:10.675" v="5" actId="14100"/>
          <ac:spMkLst>
            <pc:docMk/>
            <pc:sldMk cId="3940851609" sldId="260"/>
            <ac:spMk id="6" creationId="{00000000-0000-0000-0000-000000000000}"/>
          </ac:spMkLst>
        </pc:spChg>
        <pc:picChg chg="mod">
          <ac:chgData name="Mrs Eaves" userId="f3bf6938-945a-402b-957d-b9bcf2256cbf" providerId="ADAL" clId="{8EEF20F4-CC29-4495-A72C-E2B1858E4F64}" dt="2023-10-03T07:04:04.944" v="2" actId="1076"/>
          <ac:picMkLst>
            <pc:docMk/>
            <pc:sldMk cId="3940851609" sldId="260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1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3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6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8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8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4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7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2A102-9051-40AF-827A-4D617FEC767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745D-7EFF-455C-A679-BC13988DF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76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023359" y="-1334955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oy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7761" y="3507377"/>
            <a:ext cx="2435815" cy="19625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61295" y="5780727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boy cries ‘ahoy’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8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2"/>
    </mc:Choice>
    <mc:Fallback xmlns="">
      <p:transition spd="slow" advTm="38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28752" y="-734064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ir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002" y="3306615"/>
            <a:ext cx="2451599" cy="25089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2290" y="5815561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quirky shirt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300445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232365" y="-877756"/>
            <a:ext cx="515982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ue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102" y="3698766"/>
            <a:ext cx="2577602" cy="24494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7753" y="5778868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true, the sky’s blue</a:t>
            </a: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4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2"/>
    </mc:Choice>
    <mc:Fallback xmlns="">
      <p:transition spd="slow" advTm="3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05792" y="-825503"/>
            <a:ext cx="618811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aw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989" y="3528514"/>
            <a:ext cx="2550660" cy="2294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48381" y="5590122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fawn on the lawn</a:t>
            </a:r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5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9"/>
    </mc:Choice>
    <mc:Fallback xmlns="">
      <p:transition spd="slow" advTm="33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8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Clarke, Sian</dc:creator>
  <cp:lastModifiedBy>Mrs Eaves</cp:lastModifiedBy>
  <cp:revision>1</cp:revision>
  <dcterms:created xsi:type="dcterms:W3CDTF">2023-06-14T07:01:50Z</dcterms:created>
  <dcterms:modified xsi:type="dcterms:W3CDTF">2023-10-03T07:04:13Z</dcterms:modified>
</cp:coreProperties>
</file>