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0" r:id="rId5"/>
    <p:sldId id="341" r:id="rId6"/>
    <p:sldId id="342" r:id="rId7"/>
    <p:sldId id="343" r:id="rId8"/>
    <p:sldId id="344" r:id="rId9"/>
    <p:sldId id="345" r:id="rId10"/>
    <p:sldId id="34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E2A07-CBC5-4E31-88E4-1AAA019FB920}" v="12" dt="2024-03-04T19:06:29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200E2A07-CBC5-4E31-88E4-1AAA019FB920}"/>
    <pc:docChg chg="modSld">
      <pc:chgData name="Mrs Eaves" userId="f3bf6938-945a-402b-957d-b9bcf2256cbf" providerId="ADAL" clId="{200E2A07-CBC5-4E31-88E4-1AAA019FB920}" dt="2024-03-04T19:06:29.392" v="8"/>
      <pc:docMkLst>
        <pc:docMk/>
      </pc:docMkLst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453673247" sldId="340"/>
        </pc:sldMkLst>
        <pc:picChg chg="add del mod">
          <ac:chgData name="Mrs Eaves" userId="f3bf6938-945a-402b-957d-b9bcf2256cbf" providerId="ADAL" clId="{200E2A07-CBC5-4E31-88E4-1AAA019FB920}" dt="2024-03-04T19:04:01.434" v="1"/>
          <ac:picMkLst>
            <pc:docMk/>
            <pc:sldMk cId="453673247" sldId="340"/>
            <ac:picMk id="8" creationId="{A90E2081-7690-4D3D-9D2B-FC39ECAC7A79}"/>
          </ac:picMkLst>
        </pc:picChg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453673247" sldId="340"/>
            <ac:picMk id="12" creationId="{D92E8627-A1D2-65AB-BE9C-917D10C1E6B4}"/>
          </ac:picMkLst>
        </pc:picChg>
        <pc:picChg chg="add del mod">
          <ac:chgData name="Mrs Eaves" userId="f3bf6938-945a-402b-957d-b9bcf2256cbf" providerId="ADAL" clId="{200E2A07-CBC5-4E31-88E4-1AAA019FB920}" dt="2024-03-04T19:05:13.954" v="5"/>
          <ac:picMkLst>
            <pc:docMk/>
            <pc:sldMk cId="453673247" sldId="340"/>
            <ac:picMk id="15" creationId="{B41E0C3A-11F5-15ED-196D-7FE736AAD488}"/>
          </ac:picMkLst>
        </pc:picChg>
        <pc:picChg chg="add del mod">
          <ac:chgData name="Mrs Eaves" userId="f3bf6938-945a-402b-957d-b9bcf2256cbf" providerId="ADAL" clId="{200E2A07-CBC5-4E31-88E4-1AAA019FB920}" dt="2024-03-04T19:05:48.903" v="7"/>
          <ac:picMkLst>
            <pc:docMk/>
            <pc:sldMk cId="453673247" sldId="340"/>
            <ac:picMk id="21" creationId="{9C06847B-C605-56FA-12DF-3DAE99526E91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453673247" sldId="340"/>
            <ac:picMk id="26" creationId="{03CBD0F5-748F-BB41-42AC-3422F951B0A4}"/>
          </ac:picMkLst>
        </pc:picChg>
      </pc:sldChg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2616066273" sldId="341"/>
        </pc:sldMkLst>
        <pc:picChg chg="add del mod">
          <ac:chgData name="Mrs Eaves" userId="f3bf6938-945a-402b-957d-b9bcf2256cbf" providerId="ADAL" clId="{200E2A07-CBC5-4E31-88E4-1AAA019FB920}" dt="2024-03-04T19:04:01.434" v="1"/>
          <ac:picMkLst>
            <pc:docMk/>
            <pc:sldMk cId="2616066273" sldId="341"/>
            <ac:picMk id="8" creationId="{A2FCE915-B9D3-547B-BCED-750AE72079F9}"/>
          </ac:picMkLst>
        </pc:picChg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2616066273" sldId="341"/>
            <ac:picMk id="12" creationId="{6BC33B0E-2AC8-84A6-B219-0F637D9FED7D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2616066273" sldId="341"/>
            <ac:picMk id="18" creationId="{033AA630-0D45-A810-5E73-F4C40D846885}"/>
          </ac:picMkLst>
        </pc:picChg>
      </pc:sldChg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1859507277" sldId="342"/>
        </pc:sldMkLst>
        <pc:picChg chg="add del mod">
          <ac:chgData name="Mrs Eaves" userId="f3bf6938-945a-402b-957d-b9bcf2256cbf" providerId="ADAL" clId="{200E2A07-CBC5-4E31-88E4-1AAA019FB920}" dt="2024-03-04T19:04:01.434" v="1"/>
          <ac:picMkLst>
            <pc:docMk/>
            <pc:sldMk cId="1859507277" sldId="342"/>
            <ac:picMk id="5" creationId="{9B6141B7-3A11-8379-B3B7-74E03EBD2274}"/>
          </ac:picMkLst>
        </pc:picChg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1859507277" sldId="342"/>
            <ac:picMk id="11" creationId="{3102FC4B-9932-1DDF-4B94-E35E5FD53F54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1859507277" sldId="342"/>
            <ac:picMk id="13" creationId="{6A510FE0-B0FB-85D4-AAA4-282B79993DEE}"/>
          </ac:picMkLst>
        </pc:picChg>
      </pc:sldChg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2626652371" sldId="343"/>
        </pc:sldMkLst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2626652371" sldId="343"/>
            <ac:picMk id="5" creationId="{EE5B0960-828B-F211-EDC7-3B21792371C3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2626652371" sldId="343"/>
            <ac:picMk id="9" creationId="{E59E04C0-4B53-AAC4-D019-3D7DB319CAAF}"/>
          </ac:picMkLst>
        </pc:picChg>
      </pc:sldChg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1171539839" sldId="344"/>
        </pc:sldMkLst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1171539839" sldId="344"/>
            <ac:picMk id="5" creationId="{AEBD902D-CE24-C71E-A685-567062FA0574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1171539839" sldId="344"/>
            <ac:picMk id="10" creationId="{5B28B4F9-BE90-7CA4-D412-AC1FC8C7C992}"/>
          </ac:picMkLst>
        </pc:picChg>
      </pc:sldChg>
      <pc:sldChg chg="addSp delSp modSp modTransition modAnim">
        <pc:chgData name="Mrs Eaves" userId="f3bf6938-945a-402b-957d-b9bcf2256cbf" providerId="ADAL" clId="{200E2A07-CBC5-4E31-88E4-1AAA019FB920}" dt="2024-03-04T19:06:29.392" v="8"/>
        <pc:sldMkLst>
          <pc:docMk/>
          <pc:sldMk cId="1108936242" sldId="345"/>
        </pc:sldMkLst>
        <pc:picChg chg="add del mod">
          <ac:chgData name="Mrs Eaves" userId="f3bf6938-945a-402b-957d-b9bcf2256cbf" providerId="ADAL" clId="{200E2A07-CBC5-4E31-88E4-1AAA019FB920}" dt="2024-03-04T19:04:53.824" v="3"/>
          <ac:picMkLst>
            <pc:docMk/>
            <pc:sldMk cId="1108936242" sldId="345"/>
            <ac:picMk id="5" creationId="{0C0110A2-95F4-EF99-F956-F6D90EB76444}"/>
          </ac:picMkLst>
        </pc:picChg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1108936242" sldId="345"/>
            <ac:picMk id="12" creationId="{5AE9BB2E-0C7F-0F14-4A78-8F52991F2BD2}"/>
          </ac:picMkLst>
        </pc:picChg>
      </pc:sldChg>
      <pc:sldChg chg="addSp modSp modTransition">
        <pc:chgData name="Mrs Eaves" userId="f3bf6938-945a-402b-957d-b9bcf2256cbf" providerId="ADAL" clId="{200E2A07-CBC5-4E31-88E4-1AAA019FB920}" dt="2024-03-04T19:06:29.392" v="8"/>
        <pc:sldMkLst>
          <pc:docMk/>
          <pc:sldMk cId="2402778818" sldId="346"/>
        </pc:sldMkLst>
        <pc:picChg chg="add mod">
          <ac:chgData name="Mrs Eaves" userId="f3bf6938-945a-402b-957d-b9bcf2256cbf" providerId="ADAL" clId="{200E2A07-CBC5-4E31-88E4-1AAA019FB920}" dt="2024-03-04T19:06:29.392" v="8"/>
          <ac:picMkLst>
            <pc:docMk/>
            <pc:sldMk cId="2402778818" sldId="346"/>
            <ac:picMk id="8" creationId="{9ECB6816-8B1C-BFFF-E899-2B903B0EFE4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0CAB5-EE57-9985-371B-9758CD2D3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9761D-C09E-0C77-7855-8A0ED88AC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C027F-3585-4A47-37AD-8AF8C87B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ED570-6A02-E4C0-EF97-8397E9D5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EE9B-477C-0055-1856-B18724B1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1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22D06-5E5A-47B6-76AA-F069B7A15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8410D-C887-AD83-341C-B5C14D63F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12C91-5012-E238-B746-A05B956B9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BAF86-82C0-D294-0E08-816487B8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F5BFD-0794-0E8B-976B-D89F6BB5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0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BD3C0-9EA0-2E9A-8390-37587734A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101DD-6A63-64AE-6A9A-789EA6B72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7B371-AB23-4EC3-0294-C834F1F5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59A68-6759-ABB0-7CC1-A1E50564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C8954-6808-8056-2A5B-C8D6FF3B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CDF71-859C-7816-4C96-32E1BF61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3D07-FC92-6A55-E4FD-31362E555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E18B1-36B9-844D-DA84-999B6620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89FC4-1EBE-712E-3850-420F1C7EF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7D267-0238-8618-AD16-54C7737C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CEFA6-BC63-C5F0-E1E9-590CDC29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B6C48-0571-426A-B2E4-F97EC87F3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AE6F-80C3-3675-DB9B-A2846B5D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1771A-F6D0-9968-5E56-6D92431C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6874D-89CF-FB6F-BF65-F59750E1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83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19AF-6381-ED23-84C4-56282A82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38A0-2153-3C60-258C-16EE0EB18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50534-3347-9848-5008-88E910A97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A66B6-FD59-A120-4651-DD7C8EF5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F545-292C-3258-E551-540BB59A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F8366-580B-5AAB-0738-8D1EFD9D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6DAB5-1AC4-86FD-E9BF-FA19C110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024F7-DCD9-F8BF-08C9-664067A9E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6D8E8-EECB-3F2A-C523-058F6C49A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DC75C-5873-67BB-6149-484B6C513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AE0C25-F0AD-68A1-D763-E64FEC4C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8DA154-EC82-E46C-607D-1F0D0874C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EB72F-7928-7F7F-074E-F30DDC7A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333C1-048F-92E5-2EA9-6E241A9E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22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D2CC-1CB8-AB1C-2D32-383F3DBD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B3745D-1990-A2D2-266B-8F21577B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D95BA2-4F83-0B4A-0DB9-06D7400D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D76EF-035D-2D25-CD2A-785A291E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48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7B9E3-5B5F-2A18-6007-F1B5BCAA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55C85-4EB6-A97D-64BE-371F3E02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221D8-6AF0-A326-9001-59432424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0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46F5-A06C-9D8D-D49E-3403D38AA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D9D5-F41C-3149-55D1-7433133C6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5C2F3-B854-2F1A-7146-200275CAC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5D659-BEF9-7691-32F6-D85F782B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26338-2061-CB2F-4977-A3AD5C2DC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A6221-E005-2772-03B7-27B65848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7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1326-4228-3E9A-9FE5-FBC69ACE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AA850-DE3A-B5B3-0CBD-B5D1A6FC7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3E94-9A04-4613-EA57-9CE7E23F5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6FD33-B129-138B-BA92-FA64C66B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47553-0237-68AC-3CF0-C02D5F81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F5808-2823-7AC5-2771-788CCC16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3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7962F8-AAFD-CF41-65E5-96B8DEA3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A2334-1B98-7303-BA49-B0924F102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0B64-2DA6-A493-AEF8-8100EE518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0D9DE-9F82-4EF4-9BE8-4DEF50170B9A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3199-C484-000D-E04D-9B65CFD19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2D40D-7A67-79F8-D306-A5F4AE5E8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3598-A251-413E-857C-E1CBC01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94709" y="-944654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68389" y="5723224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let’s both host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240" y="2913105"/>
            <a:ext cx="2155738" cy="2184103"/>
          </a:xfrm>
          <a:prstGeom prst="rect">
            <a:avLst/>
          </a:prstGeom>
        </p:spPr>
      </p:pic>
      <p:pic>
        <p:nvPicPr>
          <p:cNvPr id="26" name="Audio 25">
            <a:hlinkClick r:id="" action="ppaction://media"/>
            <a:extLst>
              <a:ext uri="{FF2B5EF4-FFF2-40B4-BE49-F238E27FC236}">
                <a16:creationId xmlns:a16="http://schemas.microsoft.com/office/drawing/2014/main" id="{03CBD0F5-748F-BB41-42AC-3422F951B0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53673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44"/>
    </mc:Choice>
    <mc:Fallback>
      <p:transition spd="slow" advTm="28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94709" y="-944654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1303" y="5705807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swallows and swans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9836" y="2721436"/>
            <a:ext cx="2268312" cy="2317623"/>
          </a:xfrm>
          <a:prstGeom prst="rect">
            <a:avLst/>
          </a:prstGeom>
        </p:spPr>
      </p:pic>
      <p:pic>
        <p:nvPicPr>
          <p:cNvPr id="18" name="Audio 17">
            <a:hlinkClick r:id="" action="ppaction://media"/>
            <a:extLst>
              <a:ext uri="{FF2B5EF4-FFF2-40B4-BE49-F238E27FC236}">
                <a16:creationId xmlns:a16="http://schemas.microsoft.com/office/drawing/2014/main" id="{033AA630-0D45-A810-5E73-F4C40D84688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16066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52"/>
    </mc:Choice>
    <mc:Fallback>
      <p:transition spd="slow" advTm="65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94709" y="-944654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1303" y="5705807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bush full of berries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813" y="2840627"/>
            <a:ext cx="2186124" cy="2040382"/>
          </a:xfrm>
          <a:prstGeom prst="rect">
            <a:avLst/>
          </a:prstGeom>
        </p:spPr>
      </p:pic>
      <p:pic>
        <p:nvPicPr>
          <p:cNvPr id="13" name="Audio 12">
            <a:hlinkClick r:id="" action="ppaction://media"/>
            <a:extLst>
              <a:ext uri="{FF2B5EF4-FFF2-40B4-BE49-F238E27FC236}">
                <a16:creationId xmlns:a16="http://schemas.microsoft.com/office/drawing/2014/main" id="{6A510FE0-B0FB-85D4-AAA4-282B79993DE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859507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26"/>
    </mc:Choice>
    <mc:Fallback>
      <p:transition spd="slow" advTm="5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94709" y="-944654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3258" y="5716229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unicorn in a uniform!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2565" y="2764562"/>
            <a:ext cx="1935617" cy="2281825"/>
          </a:xfrm>
          <a:prstGeom prst="rect">
            <a:avLst/>
          </a:prstGeom>
        </p:spPr>
      </p:pic>
      <p:pic>
        <p:nvPicPr>
          <p:cNvPr id="9" name="Audio 8">
            <a:hlinkClick r:id="" action="ppaction://media"/>
            <a:extLst>
              <a:ext uri="{FF2B5EF4-FFF2-40B4-BE49-F238E27FC236}">
                <a16:creationId xmlns:a16="http://schemas.microsoft.com/office/drawing/2014/main" id="{E59E04C0-4B53-AAC4-D019-3D7DB319CA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2665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01"/>
    </mc:Choice>
    <mc:Fallback>
      <p:transition spd="slow" advTm="4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16331" y="-448266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ch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7430" y="5724938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school orchestra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2410" y="3162181"/>
            <a:ext cx="2289425" cy="1950848"/>
          </a:xfrm>
          <a:prstGeom prst="rect">
            <a:avLst/>
          </a:prstGeom>
        </p:spPr>
      </p:pic>
      <p:pic>
        <p:nvPicPr>
          <p:cNvPr id="10" name="Audio 9">
            <a:hlinkClick r:id="" action="ppaction://media"/>
            <a:extLst>
              <a:ext uri="{FF2B5EF4-FFF2-40B4-BE49-F238E27FC236}">
                <a16:creationId xmlns:a16="http://schemas.microsoft.com/office/drawing/2014/main" id="{5B28B4F9-BE90-7CA4-D412-AC1FC8C7C99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71539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65"/>
    </mc:Choice>
    <mc:Fallback>
      <p:transition spd="slow" advTm="49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16331" y="-448266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ch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6027" y="5775903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chef has a machine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945" y="3043237"/>
            <a:ext cx="2180409" cy="2324701"/>
          </a:xfrm>
          <a:prstGeom prst="rect">
            <a:avLst/>
          </a:prstGeom>
        </p:spPr>
      </p:pic>
      <p:pic>
        <p:nvPicPr>
          <p:cNvPr id="12" name="Audio 11">
            <a:hlinkClick r:id="" action="ppaction://media"/>
            <a:extLst>
              <a:ext uri="{FF2B5EF4-FFF2-40B4-BE49-F238E27FC236}">
                <a16:creationId xmlns:a16="http://schemas.microsoft.com/office/drawing/2014/main" id="{5AE9BB2E-0C7F-0F14-4A78-8F52991F2BD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0893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36"/>
    </mc:Choice>
    <mc:Fallback>
      <p:transition spd="slow" advTm="35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588" y="217714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16331" y="-448266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ea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6690" y="5727407"/>
            <a:ext cx="22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heather in the meadow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6161" y="3118832"/>
            <a:ext cx="1934936" cy="2037546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9ECB6816-8B1C-BFFF-E899-2B903B0EFE4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0277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95"/>
    </mc:Choice>
    <mc:Fallback>
      <p:transition spd="slow" advTm="66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D70E028C77947A76C398E12693EA8" ma:contentTypeVersion="18" ma:contentTypeDescription="Create a new document." ma:contentTypeScope="" ma:versionID="54e522f587790d9950604ab6b579c4b4">
  <xsd:schema xmlns:xsd="http://www.w3.org/2001/XMLSchema" xmlns:xs="http://www.w3.org/2001/XMLSchema" xmlns:p="http://schemas.microsoft.com/office/2006/metadata/properties" xmlns:ns2="93581e45-ee35-49ee-9543-77dbc9f44335" xmlns:ns3="ec2ba4b6-04fa-441b-8a43-918b29c71d0c" targetNamespace="http://schemas.microsoft.com/office/2006/metadata/properties" ma:root="true" ma:fieldsID="22ab7f9551f69425fb237c4b5f99e85e" ns2:_="" ns3:_="">
    <xsd:import namespace="93581e45-ee35-49ee-9543-77dbc9f44335"/>
    <xsd:import namespace="ec2ba4b6-04fa-441b-8a43-918b29c71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81e45-ee35-49ee-9543-77dbc9f44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6b39fe8-e3e9-4281-ac49-47d561215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ba4b6-04fa-441b-8a43-918b29c71d0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8d75635-df6f-4345-9f5c-6ebf787bafa1}" ma:internalName="TaxCatchAll" ma:showField="CatchAllData" ma:web="ec2ba4b6-04fa-441b-8a43-918b29c71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581e45-ee35-49ee-9543-77dbc9f44335">
      <Terms xmlns="http://schemas.microsoft.com/office/infopath/2007/PartnerControls"/>
    </lcf76f155ced4ddcb4097134ff3c332f>
    <TaxCatchAll xmlns="ec2ba4b6-04fa-441b-8a43-918b29c71d0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6DF42B-6667-4928-B584-E140EC392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81e45-ee35-49ee-9543-77dbc9f44335"/>
    <ds:schemaRef ds:uri="ec2ba4b6-04fa-441b-8a43-918b29c71d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E35731-7F1E-41F4-B28D-D9501FBC3EEB}">
  <ds:schemaRefs>
    <ds:schemaRef ds:uri="http://schemas.microsoft.com/office/2006/metadata/properties"/>
    <ds:schemaRef ds:uri="http://schemas.microsoft.com/office/infopath/2007/PartnerControls"/>
    <ds:schemaRef ds:uri="93581e45-ee35-49ee-9543-77dbc9f44335"/>
    <ds:schemaRef ds:uri="ec2ba4b6-04fa-441b-8a43-918b29c71d0c"/>
  </ds:schemaRefs>
</ds:datastoreItem>
</file>

<file path=customXml/itemProps3.xml><?xml version="1.0" encoding="utf-8"?>
<ds:datastoreItem xmlns:ds="http://schemas.openxmlformats.org/officeDocument/2006/customXml" ds:itemID="{3281E18A-D7E2-42C9-845A-66BD6A1959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</Words>
  <Application>Microsoft Office PowerPoint</Application>
  <PresentationFormat>Widescreen</PresentationFormat>
  <Paragraphs>14</Paragraphs>
  <Slides>7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1</cp:revision>
  <dcterms:created xsi:type="dcterms:W3CDTF">2024-03-04T18:28:22Z</dcterms:created>
  <dcterms:modified xsi:type="dcterms:W3CDTF">2024-03-04T19:06:32Z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0x010100E37D70E028C77947A76C398E12693EA8</vt:lpwstr>
  </property>
  <property fmtid="{D5CDD505-2E9C-101B-9397-08002B2CF9AE}" pid="3" name="MediaServiceImageTags">
    <vt:lpwstr/>
  </property>
</Properties>
</file>