
<file path=[Content_Types].xml><?xml version="1.0" encoding="utf-8"?>
<Types xmlns="http://schemas.openxmlformats.org/package/2006/content-types">
  <Default Extension="jpeg" ContentType="image/jpeg"/>
  <Default Extension="m4a" ContentType="audio/mp4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340" r:id="rId5"/>
    <p:sldId id="341" r:id="rId6"/>
    <p:sldId id="342" r:id="rId7"/>
    <p:sldId id="343" r:id="rId8"/>
    <p:sldId id="344" r:id="rId9"/>
    <p:sldId id="345" r:id="rId10"/>
    <p:sldId id="346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00E2A07-CBC5-4E31-88E4-1AAA019FB920}" v="12" dt="2024-03-04T19:06:29.39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7" d="100"/>
          <a:sy n="77" d="100"/>
        </p:scale>
        <p:origin x="23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rs Eaves" userId="f3bf6938-945a-402b-957d-b9bcf2256cbf" providerId="ADAL" clId="{200E2A07-CBC5-4E31-88E4-1AAA019FB920}"/>
    <pc:docChg chg="modSld">
      <pc:chgData name="Mrs Eaves" userId="f3bf6938-945a-402b-957d-b9bcf2256cbf" providerId="ADAL" clId="{200E2A07-CBC5-4E31-88E4-1AAA019FB920}" dt="2024-03-04T19:06:29.392" v="8"/>
      <pc:docMkLst>
        <pc:docMk/>
      </pc:docMkLst>
      <pc:sldChg chg="addSp delSp modSp modTransition modAnim">
        <pc:chgData name="Mrs Eaves" userId="f3bf6938-945a-402b-957d-b9bcf2256cbf" providerId="ADAL" clId="{200E2A07-CBC5-4E31-88E4-1AAA019FB920}" dt="2024-03-04T19:06:29.392" v="8"/>
        <pc:sldMkLst>
          <pc:docMk/>
          <pc:sldMk cId="453673247" sldId="340"/>
        </pc:sldMkLst>
        <pc:picChg chg="add del mod">
          <ac:chgData name="Mrs Eaves" userId="f3bf6938-945a-402b-957d-b9bcf2256cbf" providerId="ADAL" clId="{200E2A07-CBC5-4E31-88E4-1AAA019FB920}" dt="2024-03-04T19:04:01.434" v="1"/>
          <ac:picMkLst>
            <pc:docMk/>
            <pc:sldMk cId="453673247" sldId="340"/>
            <ac:picMk id="8" creationId="{A90E2081-7690-4D3D-9D2B-FC39ECAC7A79}"/>
          </ac:picMkLst>
        </pc:picChg>
        <pc:picChg chg="add del mod">
          <ac:chgData name="Mrs Eaves" userId="f3bf6938-945a-402b-957d-b9bcf2256cbf" providerId="ADAL" clId="{200E2A07-CBC5-4E31-88E4-1AAA019FB920}" dt="2024-03-04T19:04:53.824" v="3"/>
          <ac:picMkLst>
            <pc:docMk/>
            <pc:sldMk cId="453673247" sldId="340"/>
            <ac:picMk id="12" creationId="{D92E8627-A1D2-65AB-BE9C-917D10C1E6B4}"/>
          </ac:picMkLst>
        </pc:picChg>
        <pc:picChg chg="add del mod">
          <ac:chgData name="Mrs Eaves" userId="f3bf6938-945a-402b-957d-b9bcf2256cbf" providerId="ADAL" clId="{200E2A07-CBC5-4E31-88E4-1AAA019FB920}" dt="2024-03-04T19:05:13.954" v="5"/>
          <ac:picMkLst>
            <pc:docMk/>
            <pc:sldMk cId="453673247" sldId="340"/>
            <ac:picMk id="15" creationId="{B41E0C3A-11F5-15ED-196D-7FE736AAD488}"/>
          </ac:picMkLst>
        </pc:picChg>
        <pc:picChg chg="add del mod">
          <ac:chgData name="Mrs Eaves" userId="f3bf6938-945a-402b-957d-b9bcf2256cbf" providerId="ADAL" clId="{200E2A07-CBC5-4E31-88E4-1AAA019FB920}" dt="2024-03-04T19:05:48.903" v="7"/>
          <ac:picMkLst>
            <pc:docMk/>
            <pc:sldMk cId="453673247" sldId="340"/>
            <ac:picMk id="21" creationId="{9C06847B-C605-56FA-12DF-3DAE99526E91}"/>
          </ac:picMkLst>
        </pc:picChg>
        <pc:picChg chg="add mod">
          <ac:chgData name="Mrs Eaves" userId="f3bf6938-945a-402b-957d-b9bcf2256cbf" providerId="ADAL" clId="{200E2A07-CBC5-4E31-88E4-1AAA019FB920}" dt="2024-03-04T19:06:29.392" v="8"/>
          <ac:picMkLst>
            <pc:docMk/>
            <pc:sldMk cId="453673247" sldId="340"/>
            <ac:picMk id="26" creationId="{03CBD0F5-748F-BB41-42AC-3422F951B0A4}"/>
          </ac:picMkLst>
        </pc:picChg>
      </pc:sldChg>
      <pc:sldChg chg="addSp delSp modSp modTransition modAnim">
        <pc:chgData name="Mrs Eaves" userId="f3bf6938-945a-402b-957d-b9bcf2256cbf" providerId="ADAL" clId="{200E2A07-CBC5-4E31-88E4-1AAA019FB920}" dt="2024-03-04T19:06:29.392" v="8"/>
        <pc:sldMkLst>
          <pc:docMk/>
          <pc:sldMk cId="2616066273" sldId="341"/>
        </pc:sldMkLst>
        <pc:picChg chg="add del mod">
          <ac:chgData name="Mrs Eaves" userId="f3bf6938-945a-402b-957d-b9bcf2256cbf" providerId="ADAL" clId="{200E2A07-CBC5-4E31-88E4-1AAA019FB920}" dt="2024-03-04T19:04:01.434" v="1"/>
          <ac:picMkLst>
            <pc:docMk/>
            <pc:sldMk cId="2616066273" sldId="341"/>
            <ac:picMk id="8" creationId="{A2FCE915-B9D3-547B-BCED-750AE72079F9}"/>
          </ac:picMkLst>
        </pc:picChg>
        <pc:picChg chg="add del mod">
          <ac:chgData name="Mrs Eaves" userId="f3bf6938-945a-402b-957d-b9bcf2256cbf" providerId="ADAL" clId="{200E2A07-CBC5-4E31-88E4-1AAA019FB920}" dt="2024-03-04T19:04:53.824" v="3"/>
          <ac:picMkLst>
            <pc:docMk/>
            <pc:sldMk cId="2616066273" sldId="341"/>
            <ac:picMk id="12" creationId="{6BC33B0E-2AC8-84A6-B219-0F637D9FED7D}"/>
          </ac:picMkLst>
        </pc:picChg>
        <pc:picChg chg="add mod">
          <ac:chgData name="Mrs Eaves" userId="f3bf6938-945a-402b-957d-b9bcf2256cbf" providerId="ADAL" clId="{200E2A07-CBC5-4E31-88E4-1AAA019FB920}" dt="2024-03-04T19:06:29.392" v="8"/>
          <ac:picMkLst>
            <pc:docMk/>
            <pc:sldMk cId="2616066273" sldId="341"/>
            <ac:picMk id="18" creationId="{033AA630-0D45-A810-5E73-F4C40D846885}"/>
          </ac:picMkLst>
        </pc:picChg>
      </pc:sldChg>
      <pc:sldChg chg="addSp delSp modSp modTransition modAnim">
        <pc:chgData name="Mrs Eaves" userId="f3bf6938-945a-402b-957d-b9bcf2256cbf" providerId="ADAL" clId="{200E2A07-CBC5-4E31-88E4-1AAA019FB920}" dt="2024-03-04T19:06:29.392" v="8"/>
        <pc:sldMkLst>
          <pc:docMk/>
          <pc:sldMk cId="1859507277" sldId="342"/>
        </pc:sldMkLst>
        <pc:picChg chg="add del mod">
          <ac:chgData name="Mrs Eaves" userId="f3bf6938-945a-402b-957d-b9bcf2256cbf" providerId="ADAL" clId="{200E2A07-CBC5-4E31-88E4-1AAA019FB920}" dt="2024-03-04T19:04:01.434" v="1"/>
          <ac:picMkLst>
            <pc:docMk/>
            <pc:sldMk cId="1859507277" sldId="342"/>
            <ac:picMk id="5" creationId="{9B6141B7-3A11-8379-B3B7-74E03EBD2274}"/>
          </ac:picMkLst>
        </pc:picChg>
        <pc:picChg chg="add del mod">
          <ac:chgData name="Mrs Eaves" userId="f3bf6938-945a-402b-957d-b9bcf2256cbf" providerId="ADAL" clId="{200E2A07-CBC5-4E31-88E4-1AAA019FB920}" dt="2024-03-04T19:04:53.824" v="3"/>
          <ac:picMkLst>
            <pc:docMk/>
            <pc:sldMk cId="1859507277" sldId="342"/>
            <ac:picMk id="11" creationId="{3102FC4B-9932-1DDF-4B94-E35E5FD53F54}"/>
          </ac:picMkLst>
        </pc:picChg>
        <pc:picChg chg="add mod">
          <ac:chgData name="Mrs Eaves" userId="f3bf6938-945a-402b-957d-b9bcf2256cbf" providerId="ADAL" clId="{200E2A07-CBC5-4E31-88E4-1AAA019FB920}" dt="2024-03-04T19:06:29.392" v="8"/>
          <ac:picMkLst>
            <pc:docMk/>
            <pc:sldMk cId="1859507277" sldId="342"/>
            <ac:picMk id="13" creationId="{6A510FE0-B0FB-85D4-AAA4-282B79993DEE}"/>
          </ac:picMkLst>
        </pc:picChg>
      </pc:sldChg>
      <pc:sldChg chg="addSp delSp modSp modTransition modAnim">
        <pc:chgData name="Mrs Eaves" userId="f3bf6938-945a-402b-957d-b9bcf2256cbf" providerId="ADAL" clId="{200E2A07-CBC5-4E31-88E4-1AAA019FB920}" dt="2024-03-04T19:06:29.392" v="8"/>
        <pc:sldMkLst>
          <pc:docMk/>
          <pc:sldMk cId="2626652371" sldId="343"/>
        </pc:sldMkLst>
        <pc:picChg chg="add del mod">
          <ac:chgData name="Mrs Eaves" userId="f3bf6938-945a-402b-957d-b9bcf2256cbf" providerId="ADAL" clId="{200E2A07-CBC5-4E31-88E4-1AAA019FB920}" dt="2024-03-04T19:04:53.824" v="3"/>
          <ac:picMkLst>
            <pc:docMk/>
            <pc:sldMk cId="2626652371" sldId="343"/>
            <ac:picMk id="5" creationId="{EE5B0960-828B-F211-EDC7-3B21792371C3}"/>
          </ac:picMkLst>
        </pc:picChg>
        <pc:picChg chg="add mod">
          <ac:chgData name="Mrs Eaves" userId="f3bf6938-945a-402b-957d-b9bcf2256cbf" providerId="ADAL" clId="{200E2A07-CBC5-4E31-88E4-1AAA019FB920}" dt="2024-03-04T19:06:29.392" v="8"/>
          <ac:picMkLst>
            <pc:docMk/>
            <pc:sldMk cId="2626652371" sldId="343"/>
            <ac:picMk id="9" creationId="{E59E04C0-4B53-AAC4-D019-3D7DB319CAAF}"/>
          </ac:picMkLst>
        </pc:picChg>
      </pc:sldChg>
      <pc:sldChg chg="addSp delSp modSp modTransition modAnim">
        <pc:chgData name="Mrs Eaves" userId="f3bf6938-945a-402b-957d-b9bcf2256cbf" providerId="ADAL" clId="{200E2A07-CBC5-4E31-88E4-1AAA019FB920}" dt="2024-03-04T19:06:29.392" v="8"/>
        <pc:sldMkLst>
          <pc:docMk/>
          <pc:sldMk cId="1171539839" sldId="344"/>
        </pc:sldMkLst>
        <pc:picChg chg="add del mod">
          <ac:chgData name="Mrs Eaves" userId="f3bf6938-945a-402b-957d-b9bcf2256cbf" providerId="ADAL" clId="{200E2A07-CBC5-4E31-88E4-1AAA019FB920}" dt="2024-03-04T19:04:53.824" v="3"/>
          <ac:picMkLst>
            <pc:docMk/>
            <pc:sldMk cId="1171539839" sldId="344"/>
            <ac:picMk id="5" creationId="{AEBD902D-CE24-C71E-A685-567062FA0574}"/>
          </ac:picMkLst>
        </pc:picChg>
        <pc:picChg chg="add mod">
          <ac:chgData name="Mrs Eaves" userId="f3bf6938-945a-402b-957d-b9bcf2256cbf" providerId="ADAL" clId="{200E2A07-CBC5-4E31-88E4-1AAA019FB920}" dt="2024-03-04T19:06:29.392" v="8"/>
          <ac:picMkLst>
            <pc:docMk/>
            <pc:sldMk cId="1171539839" sldId="344"/>
            <ac:picMk id="10" creationId="{5B28B4F9-BE90-7CA4-D412-AC1FC8C7C992}"/>
          </ac:picMkLst>
        </pc:picChg>
      </pc:sldChg>
      <pc:sldChg chg="addSp delSp modSp modTransition modAnim">
        <pc:chgData name="Mrs Eaves" userId="f3bf6938-945a-402b-957d-b9bcf2256cbf" providerId="ADAL" clId="{200E2A07-CBC5-4E31-88E4-1AAA019FB920}" dt="2024-03-04T19:06:29.392" v="8"/>
        <pc:sldMkLst>
          <pc:docMk/>
          <pc:sldMk cId="1108936242" sldId="345"/>
        </pc:sldMkLst>
        <pc:picChg chg="add del mod">
          <ac:chgData name="Mrs Eaves" userId="f3bf6938-945a-402b-957d-b9bcf2256cbf" providerId="ADAL" clId="{200E2A07-CBC5-4E31-88E4-1AAA019FB920}" dt="2024-03-04T19:04:53.824" v="3"/>
          <ac:picMkLst>
            <pc:docMk/>
            <pc:sldMk cId="1108936242" sldId="345"/>
            <ac:picMk id="5" creationId="{0C0110A2-95F4-EF99-F956-F6D90EB76444}"/>
          </ac:picMkLst>
        </pc:picChg>
        <pc:picChg chg="add mod">
          <ac:chgData name="Mrs Eaves" userId="f3bf6938-945a-402b-957d-b9bcf2256cbf" providerId="ADAL" clId="{200E2A07-CBC5-4E31-88E4-1AAA019FB920}" dt="2024-03-04T19:06:29.392" v="8"/>
          <ac:picMkLst>
            <pc:docMk/>
            <pc:sldMk cId="1108936242" sldId="345"/>
            <ac:picMk id="12" creationId="{5AE9BB2E-0C7F-0F14-4A78-8F52991F2BD2}"/>
          </ac:picMkLst>
        </pc:picChg>
      </pc:sldChg>
      <pc:sldChg chg="addSp modSp modTransition">
        <pc:chgData name="Mrs Eaves" userId="f3bf6938-945a-402b-957d-b9bcf2256cbf" providerId="ADAL" clId="{200E2A07-CBC5-4E31-88E4-1AAA019FB920}" dt="2024-03-04T19:06:29.392" v="8"/>
        <pc:sldMkLst>
          <pc:docMk/>
          <pc:sldMk cId="2402778818" sldId="346"/>
        </pc:sldMkLst>
        <pc:picChg chg="add mod">
          <ac:chgData name="Mrs Eaves" userId="f3bf6938-945a-402b-957d-b9bcf2256cbf" providerId="ADAL" clId="{200E2A07-CBC5-4E31-88E4-1AAA019FB920}" dt="2024-03-04T19:06:29.392" v="8"/>
          <ac:picMkLst>
            <pc:docMk/>
            <pc:sldMk cId="2402778818" sldId="346"/>
            <ac:picMk id="8" creationId="{9ECB6816-8B1C-BFFF-E899-2B903B0EFE46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80CAB5-EE57-9985-371B-9758CD2D3A8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719761D-C09E-0C77-7855-8A0ED88ACB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9C027F-3585-4A47-37AD-8AF8C87B55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0D9DE-9F82-4EF4-9BE8-4DEF50170B9A}" type="datetimeFigureOut">
              <a:rPr lang="en-GB" smtClean="0"/>
              <a:t>04/03/2024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0ED570-6A02-E4C0-EF97-8397E9D5C5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0BEE9B-477C-0055-1856-B18724B1F4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93598-A251-413E-857C-E1CBC01B00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7142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022D06-5E5A-47B6-76AA-F069B7A15E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118410D-C887-AD83-341C-B5C14D63FAF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B12C91-5012-E238-B746-A05B956B9D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0D9DE-9F82-4EF4-9BE8-4DEF50170B9A}" type="datetimeFigureOut">
              <a:rPr lang="en-GB" smtClean="0"/>
              <a:t>04/03/2024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0BAF86-82C0-D294-0E08-816487B8CF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BF5BFD-0794-0E8B-976B-D89F6BB505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93598-A251-413E-857C-E1CBC01B00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60621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99BD3C0-9EA0-2E9A-8390-37587734A8D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F8101DD-6A63-64AE-6A9A-789EA6B722D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07B371-AB23-4EC3-0294-C834F1F5B0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0D9DE-9F82-4EF4-9BE8-4DEF50170B9A}" type="datetimeFigureOut">
              <a:rPr lang="en-GB" smtClean="0"/>
              <a:t>04/03/2024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A59A68-6759-ABB0-7CC1-A1E50564FB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FC8954-6808-8056-2A5B-C8D6FF3B73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93598-A251-413E-857C-E1CBC01B00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1516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1CDF71-859C-7816-4C96-32E1BF6172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563D07-FC92-6A55-E4FD-31362E5553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DE18B1-36B9-844D-DA84-999B6620B3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0D9DE-9F82-4EF4-9BE8-4DEF50170B9A}" type="datetimeFigureOut">
              <a:rPr lang="en-GB" smtClean="0"/>
              <a:t>04/03/2024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189FC4-1EBE-712E-3850-420F1C7EF8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D7D267-0238-8618-AD16-54C7737CB4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93598-A251-413E-857C-E1CBC01B00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05916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ECEFA6-BC63-C5F0-E1E9-590CDC2997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7DB6C48-0571-426A-B2E4-F97EC87F37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D8AE6F-80C3-3675-DB9B-A2846B5DB7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0D9DE-9F82-4EF4-9BE8-4DEF50170B9A}" type="datetimeFigureOut">
              <a:rPr lang="en-GB" smtClean="0"/>
              <a:t>04/03/2024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91771A-F6D0-9968-5E56-6D92431C89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66874D-89CF-FB6F-BF65-F59750E1E6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93598-A251-413E-857C-E1CBC01B00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08397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0A19AF-6381-ED23-84C4-56282A828F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7B38A0-2153-3C60-258C-16EE0EB18D0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6C50534-3347-9848-5008-88E910A977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B6A66B6-FD59-A120-4651-DD7C8EF579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0D9DE-9F82-4EF4-9BE8-4DEF50170B9A}" type="datetimeFigureOut">
              <a:rPr lang="en-GB" smtClean="0"/>
              <a:t>04/03/2024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BB9F545-292C-3258-E551-540BB59AB7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84F8366-580B-5AAB-0738-8D1EFD9D70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93598-A251-413E-857C-E1CBC01B00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9548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C6DAB5-1AC4-86FD-E9BF-FA19C1109F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34024F7-DCD9-F8BF-08C9-664067A9E8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B56D8E8-EECB-3F2A-C523-058F6C49A91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A4DC75C-5873-67BB-6149-484B6C51322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FAE0C25-F0AD-68A1-D763-E64FEC4C2CE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68DA154-EC82-E46C-607D-1F0D0874C8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0D9DE-9F82-4EF4-9BE8-4DEF50170B9A}" type="datetimeFigureOut">
              <a:rPr lang="en-GB" smtClean="0"/>
              <a:t>04/03/2024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FAEB72F-7928-7F7F-074E-F30DDC7A2F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EF333C1-048F-92E5-2EA9-6E241A9EAC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93598-A251-413E-857C-E1CBC01B00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92287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7CD2CC-1CB8-AB1C-2D32-383F3DBD71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0B3745D-1990-A2D2-266B-8F21577B65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0D9DE-9F82-4EF4-9BE8-4DEF50170B9A}" type="datetimeFigureOut">
              <a:rPr lang="en-GB" smtClean="0"/>
              <a:t>04/03/2024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8D95BA2-4F83-0B4A-0DB9-06D7400DF6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9FD76EF-035D-2D25-CD2A-785A291EBB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93598-A251-413E-857C-E1CBC01B00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54863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3B7B9E3-5B5F-2A18-6007-F1B5BCAAEA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0D9DE-9F82-4EF4-9BE8-4DEF50170B9A}" type="datetimeFigureOut">
              <a:rPr lang="en-GB" smtClean="0"/>
              <a:t>04/03/2024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B855C85-4EB6-A97D-64BE-371F3E0296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E7221D8-6AF0-A326-9001-5943242491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93598-A251-413E-857C-E1CBC01B00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82004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5346F5-A06C-9D8D-D49E-3403D38AA5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0CD9D5-F41C-3149-55D1-7433133C61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F05C2F3-B854-2F1A-7146-200275CAC52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B25D659-BEF9-7691-32F6-D85F782B45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0D9DE-9F82-4EF4-9BE8-4DEF50170B9A}" type="datetimeFigureOut">
              <a:rPr lang="en-GB" smtClean="0"/>
              <a:t>04/03/2024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2A26338-2061-CB2F-4977-A3AD5C2DC7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A3A6221-E005-2772-03B7-27B6584889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93598-A251-413E-857C-E1CBC01B00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34737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501326-4228-3E9A-9FE5-FBC69ACE24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C1AA850-DE3A-B5B3-0CBD-B5D1A6FC703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B633E94-9A04-4613-EA57-9CE7E23F5B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9D6FD33-B129-138B-BA92-FA64C66BAA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0D9DE-9F82-4EF4-9BE8-4DEF50170B9A}" type="datetimeFigureOut">
              <a:rPr lang="en-GB" smtClean="0"/>
              <a:t>04/03/2024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2F47553-0237-68AC-3CF0-C02D5F816B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55F5808-2823-7AC5-2771-788CCC16F4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93598-A251-413E-857C-E1CBC01B00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43353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E7962F8-AAFD-CF41-65E5-96B8DEA339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8CA2334-1B98-7303-BA49-B0924F1028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AA0B64-2DA6-A493-AEF8-8100EE51888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90D9DE-9F82-4EF4-9BE8-4DEF50170B9A}" type="datetimeFigureOut">
              <a:rPr lang="en-GB" smtClean="0"/>
              <a:t>04/03/2024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FC3199-C484-000D-E04D-9B65CFD19AE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D2D40D-7A67-79F8-D306-A5F4AE5E8DE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393598-A251-413E-857C-E1CBC01B00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05489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1.m4a"/><Relationship Id="rId1" Type="http://schemas.microsoft.com/office/2007/relationships/media" Target="../media/media1.m4a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2.m4a"/><Relationship Id="rId1" Type="http://schemas.microsoft.com/office/2007/relationships/media" Target="../media/media2.m4a"/><Relationship Id="rId5" Type="http://schemas.openxmlformats.org/officeDocument/2006/relationships/image" Target="../media/image2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3.m4a"/><Relationship Id="rId1" Type="http://schemas.microsoft.com/office/2007/relationships/media" Target="../media/media3.m4a"/><Relationship Id="rId5" Type="http://schemas.openxmlformats.org/officeDocument/2006/relationships/image" Target="../media/image2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4.m4a"/><Relationship Id="rId1" Type="http://schemas.microsoft.com/office/2007/relationships/media" Target="../media/media4.m4a"/><Relationship Id="rId5" Type="http://schemas.openxmlformats.org/officeDocument/2006/relationships/image" Target="../media/image2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5.m4a"/><Relationship Id="rId1" Type="http://schemas.microsoft.com/office/2007/relationships/media" Target="../media/media5.m4a"/><Relationship Id="rId5" Type="http://schemas.openxmlformats.org/officeDocument/2006/relationships/image" Target="../media/image2.pn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6.m4a"/><Relationship Id="rId1" Type="http://schemas.microsoft.com/office/2007/relationships/media" Target="../media/media6.m4a"/><Relationship Id="rId5" Type="http://schemas.openxmlformats.org/officeDocument/2006/relationships/image" Target="../media/image2.png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7.m4a"/><Relationship Id="rId1" Type="http://schemas.microsoft.com/office/2007/relationships/media" Target="../media/media7.m4a"/><Relationship Id="rId5" Type="http://schemas.openxmlformats.org/officeDocument/2006/relationships/image" Target="../media/image2.pn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32588" y="217714"/>
            <a:ext cx="11599817" cy="6335486"/>
          </a:xfrm>
          <a:prstGeom prst="rect">
            <a:avLst/>
          </a:prstGeom>
          <a:ln w="76200"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2294709" y="-944654"/>
            <a:ext cx="6479179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9200" dirty="0">
                <a:solidFill>
                  <a:srgbClr val="0070C0"/>
                </a:solidFill>
                <a:latin typeface="Sassoon Penpals Joined" panose="02000400000000000000" pitchFamily="50" charset="0"/>
              </a:rPr>
              <a:t>o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068389" y="5723224"/>
            <a:ext cx="22729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Sassoon Penpals" panose="02000400000000000000" pitchFamily="50" charset="0"/>
              </a:rPr>
              <a:t>let’s both host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28240" y="2913105"/>
            <a:ext cx="2155738" cy="2184103"/>
          </a:xfrm>
          <a:prstGeom prst="rect">
            <a:avLst/>
          </a:prstGeom>
        </p:spPr>
      </p:pic>
      <p:pic>
        <p:nvPicPr>
          <p:cNvPr id="26" name="Audio 25">
            <a:hlinkClick r:id="" action="ppaction://media"/>
            <a:extLst>
              <a:ext uri="{FF2B5EF4-FFF2-40B4-BE49-F238E27FC236}">
                <a16:creationId xmlns:a16="http://schemas.microsoft.com/office/drawing/2014/main" id="{03CBD0F5-748F-BB41-42AC-3422F951B0A4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rcRect l="-203125" t="-203125" r="-203125" b="-203125"/>
          <a:stretch>
            <a:fillRect/>
          </a:stretch>
        </p:blipFill>
        <p:spPr>
          <a:xfrm>
            <a:off x="10052304" y="4718304"/>
            <a:ext cx="2057400" cy="2057400"/>
          </a:xfrm>
          <a:prstGeom prst="ellipse">
            <a:avLst/>
          </a:prstGeom>
        </p:spPr>
      </p:pic>
    </p:spTree>
    <p:extLst>
      <p:ext uri="{BB962C8B-B14F-4D97-AF65-F5344CB8AC3E}">
        <p14:creationId xmlns:p14="http://schemas.microsoft.com/office/powerpoint/2010/main" val="4536732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844"/>
    </mc:Choice>
    <mc:Fallback>
      <p:transition spd="slow" advTm="2844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6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32588" y="217714"/>
            <a:ext cx="11599817" cy="6335486"/>
          </a:xfrm>
          <a:prstGeom prst="rect">
            <a:avLst/>
          </a:prstGeom>
          <a:ln w="76200"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2294709" y="-944654"/>
            <a:ext cx="6479179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9200" dirty="0">
                <a:solidFill>
                  <a:srgbClr val="0070C0"/>
                </a:solidFill>
                <a:latin typeface="Sassoon Penpals Joined" panose="02000400000000000000" pitchFamily="50" charset="0"/>
              </a:rPr>
              <a:t>a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981303" y="5705807"/>
            <a:ext cx="22729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Sassoon Penpals" panose="02000400000000000000" pitchFamily="50" charset="0"/>
              </a:rPr>
              <a:t>swallows and swans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89836" y="2721436"/>
            <a:ext cx="2268312" cy="2317623"/>
          </a:xfrm>
          <a:prstGeom prst="rect">
            <a:avLst/>
          </a:prstGeom>
        </p:spPr>
      </p:pic>
      <p:pic>
        <p:nvPicPr>
          <p:cNvPr id="18" name="Audio 17">
            <a:hlinkClick r:id="" action="ppaction://media"/>
            <a:extLst>
              <a:ext uri="{FF2B5EF4-FFF2-40B4-BE49-F238E27FC236}">
                <a16:creationId xmlns:a16="http://schemas.microsoft.com/office/drawing/2014/main" id="{033AA630-0D45-A810-5E73-F4C40D846885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rcRect l="-203125" t="-203125" r="-203125" b="-203125"/>
          <a:stretch>
            <a:fillRect/>
          </a:stretch>
        </p:blipFill>
        <p:spPr>
          <a:xfrm>
            <a:off x="10052304" y="4718304"/>
            <a:ext cx="2057400" cy="2057400"/>
          </a:xfrm>
          <a:prstGeom prst="ellipse">
            <a:avLst/>
          </a:prstGeom>
        </p:spPr>
      </p:pic>
    </p:spTree>
    <p:extLst>
      <p:ext uri="{BB962C8B-B14F-4D97-AF65-F5344CB8AC3E}">
        <p14:creationId xmlns:p14="http://schemas.microsoft.com/office/powerpoint/2010/main" val="26160662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6552"/>
    </mc:Choice>
    <mc:Fallback>
      <p:transition spd="slow" advTm="6552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1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8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32588" y="217714"/>
            <a:ext cx="11599817" cy="6335486"/>
          </a:xfrm>
          <a:prstGeom prst="rect">
            <a:avLst/>
          </a:prstGeom>
          <a:ln w="76200"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2294709" y="-944654"/>
            <a:ext cx="6479179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9200" dirty="0">
                <a:solidFill>
                  <a:srgbClr val="0070C0"/>
                </a:solidFill>
                <a:latin typeface="Sassoon Penpals Joined" panose="02000400000000000000" pitchFamily="50" charset="0"/>
              </a:rPr>
              <a:t>u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981303" y="5705807"/>
            <a:ext cx="22729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Sassoon Penpals" panose="02000400000000000000" pitchFamily="50" charset="0"/>
              </a:rPr>
              <a:t>a bush full of berries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58813" y="2840627"/>
            <a:ext cx="2186124" cy="2040382"/>
          </a:xfrm>
          <a:prstGeom prst="rect">
            <a:avLst/>
          </a:prstGeom>
        </p:spPr>
      </p:pic>
      <p:pic>
        <p:nvPicPr>
          <p:cNvPr id="13" name="Audio 12">
            <a:hlinkClick r:id="" action="ppaction://media"/>
            <a:extLst>
              <a:ext uri="{FF2B5EF4-FFF2-40B4-BE49-F238E27FC236}">
                <a16:creationId xmlns:a16="http://schemas.microsoft.com/office/drawing/2014/main" id="{6A510FE0-B0FB-85D4-AAA4-282B79993DEE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rcRect l="-203125" t="-203125" r="-203125" b="-203125"/>
          <a:stretch>
            <a:fillRect/>
          </a:stretch>
        </p:blipFill>
        <p:spPr>
          <a:xfrm>
            <a:off x="10052304" y="4718304"/>
            <a:ext cx="2057400" cy="2057400"/>
          </a:xfrm>
          <a:prstGeom prst="ellipse">
            <a:avLst/>
          </a:prstGeom>
        </p:spPr>
      </p:pic>
    </p:spTree>
    <p:extLst>
      <p:ext uri="{BB962C8B-B14F-4D97-AF65-F5344CB8AC3E}">
        <p14:creationId xmlns:p14="http://schemas.microsoft.com/office/powerpoint/2010/main" val="18595072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5326"/>
    </mc:Choice>
    <mc:Fallback>
      <p:transition spd="slow" advTm="5326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1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3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32588" y="217714"/>
            <a:ext cx="11599817" cy="6335486"/>
          </a:xfrm>
          <a:prstGeom prst="rect">
            <a:avLst/>
          </a:prstGeom>
          <a:ln w="76200"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2294709" y="-944654"/>
            <a:ext cx="6479179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9200" dirty="0">
                <a:solidFill>
                  <a:srgbClr val="0070C0"/>
                </a:solidFill>
                <a:latin typeface="Sassoon Penpals Joined" panose="02000400000000000000" pitchFamily="50" charset="0"/>
              </a:rPr>
              <a:t>u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833258" y="5716229"/>
            <a:ext cx="22729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Sassoon Penpals" panose="02000400000000000000" pitchFamily="50" charset="0"/>
              </a:rPr>
              <a:t>a unicorn in a uniform!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52565" y="2764562"/>
            <a:ext cx="1935617" cy="2281825"/>
          </a:xfrm>
          <a:prstGeom prst="rect">
            <a:avLst/>
          </a:prstGeom>
        </p:spPr>
      </p:pic>
      <p:pic>
        <p:nvPicPr>
          <p:cNvPr id="9" name="Audio 8">
            <a:hlinkClick r:id="" action="ppaction://media"/>
            <a:extLst>
              <a:ext uri="{FF2B5EF4-FFF2-40B4-BE49-F238E27FC236}">
                <a16:creationId xmlns:a16="http://schemas.microsoft.com/office/drawing/2014/main" id="{E59E04C0-4B53-AAC4-D019-3D7DB319CAAF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rcRect l="-203125" t="-203125" r="-203125" b="-203125"/>
          <a:stretch>
            <a:fillRect/>
          </a:stretch>
        </p:blipFill>
        <p:spPr>
          <a:xfrm>
            <a:off x="10052304" y="4718304"/>
            <a:ext cx="2057400" cy="2057400"/>
          </a:xfrm>
          <a:prstGeom prst="ellipse">
            <a:avLst/>
          </a:prstGeom>
        </p:spPr>
      </p:pic>
    </p:spTree>
    <p:extLst>
      <p:ext uri="{BB962C8B-B14F-4D97-AF65-F5344CB8AC3E}">
        <p14:creationId xmlns:p14="http://schemas.microsoft.com/office/powerpoint/2010/main" val="26266523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4201"/>
    </mc:Choice>
    <mc:Fallback>
      <p:transition spd="slow" advTm="4201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32588" y="217714"/>
            <a:ext cx="11599817" cy="6335486"/>
          </a:xfrm>
          <a:prstGeom prst="rect">
            <a:avLst/>
          </a:prstGeom>
          <a:ln w="76200"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2216331" y="-448266"/>
            <a:ext cx="6479179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9200" dirty="0" err="1">
                <a:solidFill>
                  <a:srgbClr val="0070C0"/>
                </a:solidFill>
                <a:latin typeface="Sassoon Penpals Joined" panose="02000400000000000000" pitchFamily="50" charset="0"/>
              </a:rPr>
              <a:t>ch</a:t>
            </a:r>
            <a:endParaRPr lang="en-GB" sz="29200" dirty="0">
              <a:solidFill>
                <a:srgbClr val="0070C0"/>
              </a:solidFill>
              <a:latin typeface="Sassoon Penpals Joined" panose="02000400000000000000" pitchFamily="50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007430" y="5724938"/>
            <a:ext cx="22729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Sassoon Penpals" panose="02000400000000000000" pitchFamily="50" charset="0"/>
              </a:rPr>
              <a:t>the school orchestra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92410" y="3162181"/>
            <a:ext cx="2289425" cy="1950848"/>
          </a:xfrm>
          <a:prstGeom prst="rect">
            <a:avLst/>
          </a:prstGeom>
        </p:spPr>
      </p:pic>
      <p:pic>
        <p:nvPicPr>
          <p:cNvPr id="10" name="Audio 9">
            <a:hlinkClick r:id="" action="ppaction://media"/>
            <a:extLst>
              <a:ext uri="{FF2B5EF4-FFF2-40B4-BE49-F238E27FC236}">
                <a16:creationId xmlns:a16="http://schemas.microsoft.com/office/drawing/2014/main" id="{5B28B4F9-BE90-7CA4-D412-AC1FC8C7C992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rcRect l="-203125" t="-203125" r="-203125" b="-203125"/>
          <a:stretch>
            <a:fillRect/>
          </a:stretch>
        </p:blipFill>
        <p:spPr>
          <a:xfrm>
            <a:off x="10052304" y="4718304"/>
            <a:ext cx="2057400" cy="2057400"/>
          </a:xfrm>
          <a:prstGeom prst="ellipse">
            <a:avLst/>
          </a:prstGeom>
        </p:spPr>
      </p:pic>
    </p:spTree>
    <p:extLst>
      <p:ext uri="{BB962C8B-B14F-4D97-AF65-F5344CB8AC3E}">
        <p14:creationId xmlns:p14="http://schemas.microsoft.com/office/powerpoint/2010/main" val="11715398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4965"/>
    </mc:Choice>
    <mc:Fallback>
      <p:transition spd="slow" advTm="4965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"/>
                </p:tgtEl>
              </p:cMediaNode>
            </p:audi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32588" y="217714"/>
            <a:ext cx="11599817" cy="6335486"/>
          </a:xfrm>
          <a:prstGeom prst="rect">
            <a:avLst/>
          </a:prstGeom>
          <a:ln w="76200"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2216331" y="-448266"/>
            <a:ext cx="6479179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9200" dirty="0" err="1">
                <a:solidFill>
                  <a:srgbClr val="0070C0"/>
                </a:solidFill>
                <a:latin typeface="Sassoon Penpals Joined" panose="02000400000000000000" pitchFamily="50" charset="0"/>
              </a:rPr>
              <a:t>ch</a:t>
            </a:r>
            <a:endParaRPr lang="en-GB" sz="29200" dirty="0">
              <a:solidFill>
                <a:srgbClr val="0070C0"/>
              </a:solidFill>
              <a:latin typeface="Sassoon Penpals Joined" panose="02000400000000000000" pitchFamily="50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896027" y="5775903"/>
            <a:ext cx="22729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Sassoon Penpals" panose="02000400000000000000" pitchFamily="50" charset="0"/>
              </a:rPr>
              <a:t>the chef has a machine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81945" y="3043237"/>
            <a:ext cx="2180409" cy="2324701"/>
          </a:xfrm>
          <a:prstGeom prst="rect">
            <a:avLst/>
          </a:prstGeom>
        </p:spPr>
      </p:pic>
      <p:pic>
        <p:nvPicPr>
          <p:cNvPr id="12" name="Audio 11">
            <a:hlinkClick r:id="" action="ppaction://media"/>
            <a:extLst>
              <a:ext uri="{FF2B5EF4-FFF2-40B4-BE49-F238E27FC236}">
                <a16:creationId xmlns:a16="http://schemas.microsoft.com/office/drawing/2014/main" id="{5AE9BB2E-0C7F-0F14-4A78-8F52991F2BD2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rcRect l="-203125" t="-203125" r="-203125" b="-203125"/>
          <a:stretch>
            <a:fillRect/>
          </a:stretch>
        </p:blipFill>
        <p:spPr>
          <a:xfrm>
            <a:off x="10052304" y="4718304"/>
            <a:ext cx="2057400" cy="2057400"/>
          </a:xfrm>
          <a:prstGeom prst="ellipse">
            <a:avLst/>
          </a:prstGeom>
        </p:spPr>
      </p:pic>
    </p:spTree>
    <p:extLst>
      <p:ext uri="{BB962C8B-B14F-4D97-AF65-F5344CB8AC3E}">
        <p14:creationId xmlns:p14="http://schemas.microsoft.com/office/powerpoint/2010/main" val="11089362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536"/>
    </mc:Choice>
    <mc:Fallback>
      <p:transition spd="slow" advTm="3536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1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2"/>
                </p:tgtEl>
              </p:cMediaNode>
            </p:audi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32588" y="217714"/>
            <a:ext cx="11599817" cy="6335486"/>
          </a:xfrm>
          <a:prstGeom prst="rect">
            <a:avLst/>
          </a:prstGeom>
          <a:ln w="76200"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2216331" y="-448266"/>
            <a:ext cx="6479179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9200" dirty="0" err="1">
                <a:solidFill>
                  <a:srgbClr val="0070C0"/>
                </a:solidFill>
                <a:latin typeface="Sassoon Penpals Joined" panose="02000400000000000000" pitchFamily="50" charset="0"/>
              </a:rPr>
              <a:t>ea</a:t>
            </a:r>
            <a:endParaRPr lang="en-GB" sz="29200" dirty="0">
              <a:solidFill>
                <a:srgbClr val="0070C0"/>
              </a:solidFill>
              <a:latin typeface="Sassoon Penpals Joined" panose="02000400000000000000" pitchFamily="50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756690" y="5727407"/>
            <a:ext cx="22729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Sassoon Penpals" panose="02000400000000000000" pitchFamily="50" charset="0"/>
              </a:rPr>
              <a:t>heather in the meadow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66161" y="3118832"/>
            <a:ext cx="1934936" cy="2037546"/>
          </a:xfrm>
          <a:prstGeom prst="rect">
            <a:avLst/>
          </a:prstGeom>
        </p:spPr>
      </p:pic>
      <p:pic>
        <p:nvPicPr>
          <p:cNvPr id="8" name="Audio 7">
            <a:hlinkClick r:id="" action="ppaction://media"/>
            <a:extLst>
              <a:ext uri="{FF2B5EF4-FFF2-40B4-BE49-F238E27FC236}">
                <a16:creationId xmlns:a16="http://schemas.microsoft.com/office/drawing/2014/main" id="{9ECB6816-8B1C-BFFF-E899-2B903B0EFE46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rcRect l="-203125" t="-203125" r="-203125" b="-203125"/>
          <a:stretch>
            <a:fillRect/>
          </a:stretch>
        </p:blipFill>
        <p:spPr>
          <a:xfrm>
            <a:off x="10052304" y="4718304"/>
            <a:ext cx="2057400" cy="2057400"/>
          </a:xfrm>
          <a:prstGeom prst="ellipse">
            <a:avLst/>
          </a:prstGeom>
        </p:spPr>
      </p:pic>
    </p:spTree>
    <p:extLst>
      <p:ext uri="{BB962C8B-B14F-4D97-AF65-F5344CB8AC3E}">
        <p14:creationId xmlns:p14="http://schemas.microsoft.com/office/powerpoint/2010/main" val="24027788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6695"/>
    </mc:Choice>
    <mc:Fallback>
      <p:transition spd="slow" advTm="6695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37D70E028C77947A76C398E12693EA8" ma:contentTypeVersion="18" ma:contentTypeDescription="Create a new document." ma:contentTypeScope="" ma:versionID="54e522f587790d9950604ab6b579c4b4">
  <xsd:schema xmlns:xsd="http://www.w3.org/2001/XMLSchema" xmlns:xs="http://www.w3.org/2001/XMLSchema" xmlns:p="http://schemas.microsoft.com/office/2006/metadata/properties" xmlns:ns2="93581e45-ee35-49ee-9543-77dbc9f44335" xmlns:ns3="ec2ba4b6-04fa-441b-8a43-918b29c71d0c" targetNamespace="http://schemas.microsoft.com/office/2006/metadata/properties" ma:root="true" ma:fieldsID="22ab7f9551f69425fb237c4b5f99e85e" ns2:_="" ns3:_="">
    <xsd:import namespace="93581e45-ee35-49ee-9543-77dbc9f44335"/>
    <xsd:import namespace="ec2ba4b6-04fa-441b-8a43-918b29c71d0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3:SharedWithUsers" minOccurs="0"/>
                <xsd:element ref="ns3:SharedWithDetails" minOccurs="0"/>
                <xsd:element ref="ns2:MediaLengthInSecond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3581e45-ee35-49ee-9543-77dbc9f4433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lcf76f155ced4ddcb4097134ff3c332f" ma:index="18" nillable="true" ma:taxonomy="true" ma:internalName="lcf76f155ced4ddcb4097134ff3c332f" ma:taxonomyFieldName="MediaServiceImageTags" ma:displayName="Image Tags" ma:readOnly="false" ma:fieldId="{5cf76f15-5ced-4ddc-b409-7134ff3c332f}" ma:taxonomyMulti="true" ma:sspId="f6b39fe8-e3e9-4281-ac49-47d56121529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23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c2ba4b6-04fa-441b-8a43-918b29c71d0c" elementFormDefault="qualified">
    <xsd:import namespace="http://schemas.microsoft.com/office/2006/documentManagement/types"/>
    <xsd:import namespace="http://schemas.microsoft.com/office/infopath/2007/PartnerControls"/>
    <xsd:element name="TaxCatchAll" ma:index="19" nillable="true" ma:displayName="Taxonomy Catch All Column" ma:hidden="true" ma:list="{e8d75635-df6f-4345-9f5c-6ebf787bafa1}" ma:internalName="TaxCatchAll" ma:showField="CatchAllData" ma:web="ec2ba4b6-04fa-441b-8a43-918b29c71d0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93581e45-ee35-49ee-9543-77dbc9f44335">
      <Terms xmlns="http://schemas.microsoft.com/office/infopath/2007/PartnerControls"/>
    </lcf76f155ced4ddcb4097134ff3c332f>
    <TaxCatchAll xmlns="ec2ba4b6-04fa-441b-8a43-918b29c71d0c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16DF42B-6667-4928-B584-E140EC39266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3581e45-ee35-49ee-9543-77dbc9f44335"/>
    <ds:schemaRef ds:uri="ec2ba4b6-04fa-441b-8a43-918b29c71d0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EE35731-7F1E-41F4-B28D-D9501FBC3EEB}">
  <ds:schemaRefs>
    <ds:schemaRef ds:uri="http://schemas.microsoft.com/office/2006/metadata/properties"/>
    <ds:schemaRef ds:uri="http://schemas.microsoft.com/office/infopath/2007/PartnerControls"/>
    <ds:schemaRef ds:uri="93581e45-ee35-49ee-9543-77dbc9f44335"/>
    <ds:schemaRef ds:uri="ec2ba4b6-04fa-441b-8a43-918b29c71d0c"/>
  </ds:schemaRefs>
</ds:datastoreItem>
</file>

<file path=customXml/itemProps3.xml><?xml version="1.0" encoding="utf-8"?>
<ds:datastoreItem xmlns:ds="http://schemas.openxmlformats.org/officeDocument/2006/customXml" ds:itemID="{3281E18A-D7E2-42C9-845A-66BD6A19595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36</Words>
  <Application>Microsoft Office PowerPoint</Application>
  <PresentationFormat>Widescreen</PresentationFormat>
  <Paragraphs>14</Paragraphs>
  <Slides>7</Slides>
  <Notes>0</Notes>
  <HiddenSlides>0</HiddenSlides>
  <MMClips>7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Sassoon Penpals</vt:lpstr>
      <vt:lpstr>Sassoon Penpals Joined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Mrs Eaves</dc:creator>
  <cp:lastModifiedBy>Mrs Eaves</cp:lastModifiedBy>
  <cp:revision>1</cp:revision>
  <dcterms:created xsi:type="dcterms:W3CDTF">2024-03-04T18:28:22Z</dcterms:created>
  <dcterms:modified xsi:type="dcterms:W3CDTF">2024-03-04T19:06:32Z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0x010100E37D70E028C77947A76C398E12693EA8</vt:lpwstr>
  </property>
  <property fmtid="{D5CDD505-2E9C-101B-9397-08002B2CF9AE}" pid="3" name="MediaServiceImageTags">
    <vt:lpwstr/>
  </property>
</Properties>
</file>