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0" r:id="rId2"/>
    <p:sldId id="33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ECCF5-9DF4-9949-C21B-F57FC16A58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573148-37DF-5650-76B2-47BBCC1AF4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BFA7C-56C2-3403-9DEE-8F3808C34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A9BCC8-17ED-F427-87A0-B66B7AE80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EFC69-D469-53B3-A637-76C005C5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88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4E4F-1A15-40D3-BA60-9835250A3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23F34D-4047-DB91-0DDA-0B2E43DAA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7EBFE-76DD-32DD-80BF-45A5177A3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033DC-9C8B-6466-29CE-8060D864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FC493-1D8C-81AF-BAD0-DD04F3A58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14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32D1D-3793-C010-48EF-EAFFD6DD4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6919E9-A93D-57E3-2600-6E0B63782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F6E92-C33D-B7EC-9017-7CE70966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BDD97-B5F3-A5F3-ACCA-A92C0A6D9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75F695-FE0E-C2B7-9ECD-542819737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74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A877D-17B3-A12B-1917-1AA7A3739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021CE-7561-49CF-7B0C-410B15D37E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D6C160-9D8C-1B53-2D1C-36CE2ADB6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C4C19-AC66-68A3-037C-A89518E2F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79D41-44A9-79E5-E304-31E11026E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9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56E13-74BF-D2AF-A262-A2993303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AF1E6-7B1D-D050-089A-69FC27937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01A24-30BB-3993-8B10-7A49EF15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1FC1F-24F2-D744-CCE8-BF6A0FDCC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52E53-C082-F464-9CE8-469C13E32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39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3E999-6579-31E4-EBC0-B31E12218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C3C76B-C8AA-5BDE-D0ED-A0295D8FA4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B34487-07AA-3911-6130-BC940274D7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31A915-EA34-1A78-A069-A9E5F220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2F22E-C22B-E22B-623F-016819167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DEA81C-6BE4-83B4-7FD7-E59FC90E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02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C0AF7-4BB5-D049-230C-FEE4B31B3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997E1E-817A-0880-5868-8D9C9CFB7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27D895-64D3-E40B-E24F-C19B77F3DE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4DE4E5-C771-82AA-7B46-ED919E9EC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5EF814-3DF6-23B5-D80F-1F988C85F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D94A77-42AB-C24A-3179-B2ADE68FD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330F7C-FA24-1AED-A92B-27154EE1E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6B6E45-7468-CA94-FF19-58B23F893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288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ECD19-9D38-B55D-4004-08E18E649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E0FDAA-E3C5-D396-486A-FE12D3B5E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014807-5423-5183-9454-80F00CE2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D822B5-B9E9-23C5-4016-8B3F80209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91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A9905-8703-061E-9BA2-A18BF2874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0A7B6A-62AC-A08D-6F75-52EB7FAB9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FAFFB-341F-1931-0FA9-EB5B49130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412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211FB-BFC7-DE20-F0CD-2290BEF0C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14E73-D15C-5C26-A5D5-5109C3558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63AD42-5C42-7364-73B9-2A55EA1B2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76FDA-A42C-0C35-988C-FC86C418F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D2BA5A-337C-E2C7-09F5-9EE5D04F5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7BF73-1324-22EB-4ADB-E014D8CEE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455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D0462-CBA4-FA9F-9017-22D3ECDD2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667E07-11B7-A7CB-4C99-4E686110D2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AABA-D5B0-3107-76B6-7D3BCEDF5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8FF7E7-2CDD-8AD7-56C5-44A657AC3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63CD59-0196-D441-CF5C-634EFCA3C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3F99D-24B2-54D9-44E1-AE729E244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50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3E1DA-85DE-6397-CA32-73EC8B5D2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55C967-5802-4E93-554F-528A69025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93B78-AE96-1D4B-1603-34D0E97C24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9FC53-3659-48B8-B3DF-73DB040764E4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16059-C770-D533-630F-01A6ABF8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AC401-FC2A-E6EF-F2C6-64F227301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D1739-44D2-45E8-9B32-A3927B146E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869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65267" y="-1417685"/>
            <a:ext cx="647917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50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48527" y="5944056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a lovely baby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89261" y="3369155"/>
            <a:ext cx="2770823" cy="2291546"/>
          </a:xfrm>
          <a:prstGeom prst="rect">
            <a:avLst/>
          </a:prstGeom>
        </p:spPr>
      </p:pic>
      <p:pic>
        <p:nvPicPr>
          <p:cNvPr id="9" name="Audio 8">
            <a:hlinkClick r:id="" action="ppaction://media"/>
            <a:extLst>
              <a:ext uri="{FF2B5EF4-FFF2-40B4-BE49-F238E27FC236}">
                <a16:creationId xmlns:a16="http://schemas.microsoft.com/office/drawing/2014/main" id="{57A3E1A6-C757-6F6D-E1D2-20EFA769146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302955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67"/>
    </mc:Choice>
    <mc:Fallback>
      <p:transition spd="slow" advTm="32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4949" y="261257"/>
            <a:ext cx="11599817" cy="6335486"/>
          </a:xfrm>
          <a:prstGeom prst="rect">
            <a:avLst/>
          </a:prstGeom>
          <a:ln w="76200">
            <a:solidFill>
              <a:srgbClr val="C80896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29839" y="-398782"/>
            <a:ext cx="647917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5000" dirty="0">
                <a:solidFill>
                  <a:srgbClr val="C80896"/>
                </a:solidFill>
                <a:latin typeface="Sassoon Penpals Joined" panose="02000400000000000000" pitchFamily="50" charset="0"/>
              </a:rPr>
              <a:t>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48527" y="5944056"/>
            <a:ext cx="2993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walk along the wall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1864" y="3598468"/>
            <a:ext cx="2202045" cy="2062233"/>
          </a:xfrm>
          <a:prstGeom prst="rect">
            <a:avLst/>
          </a:prstGeom>
        </p:spPr>
      </p:pic>
      <p:pic>
        <p:nvPicPr>
          <p:cNvPr id="8" name="Audio 7">
            <a:hlinkClick r:id="" action="ppaction://media"/>
            <a:extLst>
              <a:ext uri="{FF2B5EF4-FFF2-40B4-BE49-F238E27FC236}">
                <a16:creationId xmlns:a16="http://schemas.microsoft.com/office/drawing/2014/main" id="{8C9C5AF7-C85F-A695-B7AB-A49D3C97F78A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10372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007"/>
    </mc:Choice>
    <mc:Fallback>
      <p:transition spd="slow" advTm="50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Widescreen</PresentationFormat>
  <Paragraphs>4</Paragraphs>
  <Slides>2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Eaves</dc:creator>
  <cp:lastModifiedBy>Mrs Eaves</cp:lastModifiedBy>
  <cp:revision>1</cp:revision>
  <dcterms:created xsi:type="dcterms:W3CDTF">2023-11-20T07:44:56Z</dcterms:created>
  <dcterms:modified xsi:type="dcterms:W3CDTF">2023-11-20T07:47:01Z</dcterms:modified>
</cp:coreProperties>
</file>