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8" r:id="rId5"/>
    <p:sldId id="359" r:id="rId6"/>
    <p:sldId id="360" r:id="rId7"/>
    <p:sldId id="361" r:id="rId8"/>
    <p:sldId id="362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CD6D1-F0F3-4CC4-B2D5-51FDBE33ABF9}" v="1" dt="2024-04-30T06:54:33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Eaves" userId="f3bf6938-945a-402b-957d-b9bcf2256cbf" providerId="ADAL" clId="{EEACD6D1-F0F3-4CC4-B2D5-51FDBE33ABF9}"/>
    <pc:docChg chg="modSld">
      <pc:chgData name="Mrs Eaves" userId="f3bf6938-945a-402b-957d-b9bcf2256cbf" providerId="ADAL" clId="{EEACD6D1-F0F3-4CC4-B2D5-51FDBE33ABF9}" dt="2024-04-30T06:54:33.885" v="0"/>
      <pc:docMkLst>
        <pc:docMk/>
      </pc:docMkLst>
      <pc:sldChg chg="addSp modSp">
        <pc:chgData name="Mrs Eaves" userId="f3bf6938-945a-402b-957d-b9bcf2256cbf" providerId="ADAL" clId="{EEACD6D1-F0F3-4CC4-B2D5-51FDBE33ABF9}" dt="2024-04-30T06:54:33.885" v="0"/>
        <pc:sldMkLst>
          <pc:docMk/>
          <pc:sldMk cId="2372050730" sldId="358"/>
        </pc:sldMkLst>
        <pc:picChg chg="add mod">
          <ac:chgData name="Mrs Eaves" userId="f3bf6938-945a-402b-957d-b9bcf2256cbf" providerId="ADAL" clId="{EEACD6D1-F0F3-4CC4-B2D5-51FDBE33ABF9}" dt="2024-04-30T06:54:33.885" v="0"/>
          <ac:picMkLst>
            <pc:docMk/>
            <pc:sldMk cId="2372050730" sldId="358"/>
            <ac:picMk id="8" creationId="{748D07BF-E05C-8416-8293-7AE070A0B90F}"/>
          </ac:picMkLst>
        </pc:picChg>
      </pc:sldChg>
      <pc:sldChg chg="addSp modSp">
        <pc:chgData name="Mrs Eaves" userId="f3bf6938-945a-402b-957d-b9bcf2256cbf" providerId="ADAL" clId="{EEACD6D1-F0F3-4CC4-B2D5-51FDBE33ABF9}" dt="2024-04-30T06:54:33.885" v="0"/>
        <pc:sldMkLst>
          <pc:docMk/>
          <pc:sldMk cId="4003035440" sldId="359"/>
        </pc:sldMkLst>
        <pc:picChg chg="add mod">
          <ac:chgData name="Mrs Eaves" userId="f3bf6938-945a-402b-957d-b9bcf2256cbf" providerId="ADAL" clId="{EEACD6D1-F0F3-4CC4-B2D5-51FDBE33ABF9}" dt="2024-04-30T06:54:33.885" v="0"/>
          <ac:picMkLst>
            <pc:docMk/>
            <pc:sldMk cId="4003035440" sldId="359"/>
            <ac:picMk id="8" creationId="{1DB4874F-A0F5-BE9D-7F11-AFD6E3B144A9}"/>
          </ac:picMkLst>
        </pc:picChg>
      </pc:sldChg>
      <pc:sldChg chg="addSp modSp">
        <pc:chgData name="Mrs Eaves" userId="f3bf6938-945a-402b-957d-b9bcf2256cbf" providerId="ADAL" clId="{EEACD6D1-F0F3-4CC4-B2D5-51FDBE33ABF9}" dt="2024-04-30T06:54:33.885" v="0"/>
        <pc:sldMkLst>
          <pc:docMk/>
          <pc:sldMk cId="89591542" sldId="360"/>
        </pc:sldMkLst>
        <pc:picChg chg="add mod">
          <ac:chgData name="Mrs Eaves" userId="f3bf6938-945a-402b-957d-b9bcf2256cbf" providerId="ADAL" clId="{EEACD6D1-F0F3-4CC4-B2D5-51FDBE33ABF9}" dt="2024-04-30T06:54:33.885" v="0"/>
          <ac:picMkLst>
            <pc:docMk/>
            <pc:sldMk cId="89591542" sldId="360"/>
            <ac:picMk id="3" creationId="{7A6C3B96-6934-48EE-9975-37FEF1EB51E9}"/>
          </ac:picMkLst>
        </pc:picChg>
      </pc:sldChg>
      <pc:sldChg chg="addSp modSp">
        <pc:chgData name="Mrs Eaves" userId="f3bf6938-945a-402b-957d-b9bcf2256cbf" providerId="ADAL" clId="{EEACD6D1-F0F3-4CC4-B2D5-51FDBE33ABF9}" dt="2024-04-30T06:54:33.885" v="0"/>
        <pc:sldMkLst>
          <pc:docMk/>
          <pc:sldMk cId="890776587" sldId="361"/>
        </pc:sldMkLst>
        <pc:picChg chg="add mod">
          <ac:chgData name="Mrs Eaves" userId="f3bf6938-945a-402b-957d-b9bcf2256cbf" providerId="ADAL" clId="{EEACD6D1-F0F3-4CC4-B2D5-51FDBE33ABF9}" dt="2024-04-30T06:54:33.885" v="0"/>
          <ac:picMkLst>
            <pc:docMk/>
            <pc:sldMk cId="890776587" sldId="361"/>
            <ac:picMk id="5" creationId="{649D7852-867E-04C1-4CE3-A7A3D796FB06}"/>
          </ac:picMkLst>
        </pc:picChg>
      </pc:sldChg>
      <pc:sldChg chg="addSp modSp">
        <pc:chgData name="Mrs Eaves" userId="f3bf6938-945a-402b-957d-b9bcf2256cbf" providerId="ADAL" clId="{EEACD6D1-F0F3-4CC4-B2D5-51FDBE33ABF9}" dt="2024-04-30T06:54:33.885" v="0"/>
        <pc:sldMkLst>
          <pc:docMk/>
          <pc:sldMk cId="890088625" sldId="362"/>
        </pc:sldMkLst>
        <pc:picChg chg="add mod">
          <ac:chgData name="Mrs Eaves" userId="f3bf6938-945a-402b-957d-b9bcf2256cbf" providerId="ADAL" clId="{EEACD6D1-F0F3-4CC4-B2D5-51FDBE33ABF9}" dt="2024-04-30T06:54:33.885" v="0"/>
          <ac:picMkLst>
            <pc:docMk/>
            <pc:sldMk cId="890088625" sldId="362"/>
            <ac:picMk id="5" creationId="{D7A23F18-D2F5-06EA-8848-2E1B1FB6FFC4}"/>
          </ac:picMkLst>
        </pc:picChg>
      </pc:sldChg>
      <pc:sldChg chg="addSp modSp">
        <pc:chgData name="Mrs Eaves" userId="f3bf6938-945a-402b-957d-b9bcf2256cbf" providerId="ADAL" clId="{EEACD6D1-F0F3-4CC4-B2D5-51FDBE33ABF9}" dt="2024-04-30T06:54:33.885" v="0"/>
        <pc:sldMkLst>
          <pc:docMk/>
          <pc:sldMk cId="2412595675" sldId="363"/>
        </pc:sldMkLst>
        <pc:picChg chg="add mod">
          <ac:chgData name="Mrs Eaves" userId="f3bf6938-945a-402b-957d-b9bcf2256cbf" providerId="ADAL" clId="{EEACD6D1-F0F3-4CC4-B2D5-51FDBE33ABF9}" dt="2024-04-30T06:54:33.885" v="0"/>
          <ac:picMkLst>
            <pc:docMk/>
            <pc:sldMk cId="2412595675" sldId="363"/>
            <ac:picMk id="5" creationId="{F9E8A40B-455A-6B68-6217-A2184F3935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F567-15EF-CB6B-AB02-71284FEAE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5193F-E226-F24E-BA77-89CE07F3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529E-F3A8-E33D-0026-031E77D2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F991E-614C-038C-F777-D4835710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8BD0A-94F5-5994-79DF-1FC8669F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2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C52C-588B-22C9-0FE6-3F891A6A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44DFD-AD83-3966-61ED-196BE93B8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4AF4-4311-C0AD-6DD8-22B3E312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FB12-CF27-D3CE-C3CC-2BC8A328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C393-6E48-EFF5-B1DE-C57AECCD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2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077A4-53B1-A4E9-1F93-F73019B05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4B4AB-3EAD-F933-E9E1-4D58837B6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4081-59AF-69D2-CF9E-A5359AE0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01C0A-FA74-6E11-6590-AA5A8F98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AE0C8-CE9D-D3D5-BDF5-040FF632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0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E5D7-5A32-9A6D-D17D-E868217B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E9B6-C0CE-B4A9-0647-1A397CA0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51607-335F-6C5F-72BD-E83F9AE1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7348B-30E0-9216-E973-B2F38B52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876B-E670-D55F-7FD1-30488DB3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2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81CA-0803-C1F3-4649-2106E213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F8E69-546F-8342-06C9-61CA49246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0389-412C-F327-CFB5-F5E3AFA8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01CDC-2074-10D8-96C0-43334124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A6C46-687D-0547-8E93-67B55D83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7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6C14-2662-BAA1-8CD7-54583490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47326-19CF-E932-0239-2E81ACD4B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46D9-1CFD-EEB7-6973-A6DB31DC2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F3EDA-0FC3-5D71-3302-936E1952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0EE87-7838-15F8-AB70-4CF566CF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0A59C-9F32-488A-AD3A-70F49C11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106-C60A-4E01-E577-FC6DD3DC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F0CD-7368-1652-8691-5E64E8DB9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38A39-B4DA-6D06-E006-C41F0363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09CDE-5F6A-B859-A249-10AE857E2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C9968-38CC-72A9-4C9C-B0D1B8B0B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345EF-0122-65EE-B62B-EA890F77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0FBEE4-5EB7-ABC0-1EE9-8705786C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60DF0-77C3-C256-9064-8D7D9D46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2C13-7CF8-F017-B1E7-FC7B3850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754AD-86E3-51CB-46D4-810108F9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C1E5E-E5EE-8033-8E46-A9E7A9BD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E2945-F62F-8BB5-A385-A696A297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12DE-074C-BED3-7E6B-75DF038E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747B2-AEC6-4B89-F9CD-888A8DC8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55AD-E587-16E7-8A4B-08BA7BB9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0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0C2F-D04F-8870-E20E-31EC15BF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D29E-57AB-031E-D968-12C5034C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055F0-B65E-5BD9-8ACB-4356431DE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45842-8FCA-5AB4-A539-ACFD9D0F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250FF-CDCB-BD9F-C5A1-76AD7C10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501A2-D8A1-C324-123D-F9C2434A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0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6C58-1F3A-7558-1597-4A20175F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44642-E47B-A876-14E4-9B346E5C6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58E60-2AB3-8166-F24A-0807680F7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97941-59E9-7E2F-128A-88F86EE2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9F38E-0067-B468-B46D-8F66AFE4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58863-096C-CA29-CF2C-6037FC68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8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BFE07-F8D9-4467-F90B-66DB1EB9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5E667-9EA7-C904-0FDF-D50EA4F0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12A38-A79F-E45A-D48A-70F053863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E6B8-A86A-4DF2-9B62-30E8378B792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F23A-5DEA-A129-735C-8FE19C6A9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B76F-B736-040B-CABD-C7632439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643E-56C8-49A9-B4FF-4A6071F44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4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71" y="261257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7587" y="-1094138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c</a:t>
            </a:r>
            <a:r>
              <a:rPr lang="en-GB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5840" y="5761111"/>
            <a:ext cx="250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Dance on the fence.</a:t>
            </a: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9C536-D32C-C2A1-9EC2-7ABFD516A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986" y="2454514"/>
            <a:ext cx="2514600" cy="26289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48D07BF-E05C-8416-8293-7AE070A0B9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205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4"/>
    </mc:Choice>
    <mc:Fallback>
      <p:transition spd="slow" advTm="5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71" y="261257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7587" y="-1094138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s</a:t>
            </a:r>
            <a:r>
              <a:rPr lang="en-GB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5840" y="5761111"/>
            <a:ext cx="250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A mouse in the house.</a:t>
            </a: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3F493-F04F-E34C-722E-72260C785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2247900"/>
            <a:ext cx="2362200" cy="23622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DB4874F-A0F5-BE9D-7F11-AFD6E3B144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30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6"/>
    </mc:Choice>
    <mc:Fallback>
      <p:transition spd="slow" advTm="4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71" y="261257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7587" y="-1094138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200" dirty="0" err="1">
                <a:solidFill>
                  <a:srgbClr val="0070C0"/>
                </a:solidFill>
                <a:latin typeface="Sassoon Penpals Joined" panose="02000400000000000000" pitchFamily="50" charset="0"/>
              </a:rPr>
              <a:t>gn</a:t>
            </a:r>
            <a:endParaRPr lang="en-GB" sz="29200" dirty="0">
              <a:solidFill>
                <a:srgbClr val="0070C0"/>
              </a:solidFill>
              <a:latin typeface="Sassoon Penpals Joined" panose="020004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840" y="5761111"/>
            <a:ext cx="250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A gnome with a sign.</a:t>
            </a: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67148-CB64-B191-AA4D-7F16A29BA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203" y="3115143"/>
            <a:ext cx="2057400" cy="24765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6C3B96-6934-48EE-9975-37FEF1EB5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59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9"/>
    </mc:Choice>
    <mc:Fallback>
      <p:transition spd="slow" advTm="4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71" y="261257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25336" y="-336492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200" dirty="0" err="1">
                <a:solidFill>
                  <a:srgbClr val="0070C0"/>
                </a:solidFill>
                <a:latin typeface="Sassoon Penpals Joined" panose="02000400000000000000" pitchFamily="50" charset="0"/>
              </a:rPr>
              <a:t>kn</a:t>
            </a:r>
            <a:endParaRPr lang="en-GB" sz="29200" dirty="0">
              <a:solidFill>
                <a:srgbClr val="0070C0"/>
              </a:solidFill>
              <a:latin typeface="Sassoon Penpals Joined" panose="020004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840" y="5761111"/>
            <a:ext cx="250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Kneel on your knees.</a:t>
            </a:r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53AA4-E106-C6D5-AC8F-063BF3309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006" y="2948338"/>
            <a:ext cx="1695295" cy="260208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49D7852-867E-04C1-4CE3-A7A3D796F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077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0"/>
    </mc:Choice>
    <mc:Fallback>
      <p:transition spd="slow" advTm="3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333" y="165462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71885" y="-804220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00" dirty="0" err="1">
                <a:solidFill>
                  <a:srgbClr val="0070C0"/>
                </a:solidFill>
                <a:latin typeface="Sassoon Penpals Joined" panose="02000400000000000000" pitchFamily="50" charset="0"/>
                <a:cs typeface="Times New Roman" panose="02020603050405020304" pitchFamily="18" charset="0"/>
              </a:rPr>
              <a:t>wr</a:t>
            </a:r>
            <a:endParaRPr lang="en-GB" sz="29200" dirty="0">
              <a:solidFill>
                <a:srgbClr val="0070C0"/>
              </a:solidFill>
              <a:latin typeface="Sassoon Penpals Joined" panose="020004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1698" y="5700151"/>
            <a:ext cx="250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wrap it round your wrist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698" y="2864441"/>
            <a:ext cx="2174695" cy="240424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7A23F18-D2F5-06EA-8848-2E1B1FB6F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008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8"/>
    </mc:Choice>
    <mc:Fallback>
      <p:transition spd="slow" advTm="4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373" y="261256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3177" y="-519307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00" dirty="0" err="1">
                <a:solidFill>
                  <a:srgbClr val="0070C0"/>
                </a:solidFill>
                <a:latin typeface="Sassoon Penpals Joined" panose="02000400000000000000" pitchFamily="50" charset="0"/>
                <a:cs typeface="Times New Roman" panose="02020603050405020304" pitchFamily="18" charset="0"/>
              </a:rPr>
              <a:t>mb</a:t>
            </a:r>
            <a:endParaRPr lang="en-GB" sz="29200" dirty="0">
              <a:solidFill>
                <a:srgbClr val="0070C0"/>
              </a:solidFill>
              <a:latin typeface="Sassoon Penpals Joined" panose="020004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1332" y="5707191"/>
            <a:ext cx="250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the lamb climbed 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559" y="3090833"/>
            <a:ext cx="2473099" cy="224081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9E8A40B-455A-6B68-6217-A2184F393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1259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1"/>
    </mc:Choice>
    <mc:Fallback>
      <p:transition spd="slow" advTm="6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D70E028C77947A76C398E12693EA8" ma:contentTypeVersion="18" ma:contentTypeDescription="Create a new document." ma:contentTypeScope="" ma:versionID="54e522f587790d9950604ab6b579c4b4">
  <xsd:schema xmlns:xsd="http://www.w3.org/2001/XMLSchema" xmlns:xs="http://www.w3.org/2001/XMLSchema" xmlns:p="http://schemas.microsoft.com/office/2006/metadata/properties" xmlns:ns2="93581e45-ee35-49ee-9543-77dbc9f44335" xmlns:ns3="ec2ba4b6-04fa-441b-8a43-918b29c71d0c" targetNamespace="http://schemas.microsoft.com/office/2006/metadata/properties" ma:root="true" ma:fieldsID="22ab7f9551f69425fb237c4b5f99e85e" ns2:_="" ns3:_="">
    <xsd:import namespace="93581e45-ee35-49ee-9543-77dbc9f44335"/>
    <xsd:import namespace="ec2ba4b6-04fa-441b-8a43-918b29c71d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e45-ee35-49ee-9543-77dbc9f44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6b39fe8-e3e9-4281-ac49-47d561215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a4b6-04fa-441b-8a43-918b29c71d0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8d75635-df6f-4345-9f5c-6ebf787bafa1}" ma:internalName="TaxCatchAll" ma:showField="CatchAllData" ma:web="ec2ba4b6-04fa-441b-8a43-918b29c71d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581e45-ee35-49ee-9543-77dbc9f44335">
      <Terms xmlns="http://schemas.microsoft.com/office/infopath/2007/PartnerControls"/>
    </lcf76f155ced4ddcb4097134ff3c332f>
    <TaxCatchAll xmlns="ec2ba4b6-04fa-441b-8a43-918b29c71d0c" xsi:nil="true"/>
  </documentManagement>
</p:properties>
</file>

<file path=customXml/itemProps1.xml><?xml version="1.0" encoding="utf-8"?>
<ds:datastoreItem xmlns:ds="http://schemas.openxmlformats.org/officeDocument/2006/customXml" ds:itemID="{0A5D8C89-39D3-4746-A70C-A411DFD475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896581-24D0-4F37-A807-F42EB29BC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581e45-ee35-49ee-9543-77dbc9f44335"/>
    <ds:schemaRef ds:uri="ec2ba4b6-04fa-441b-8a43-918b29c71d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B824FC-4451-416A-B482-4545FD856F88}">
  <ds:schemaRefs>
    <ds:schemaRef ds:uri="http://schemas.microsoft.com/office/2006/metadata/properties"/>
    <ds:schemaRef ds:uri="http://schemas.microsoft.com/office/infopath/2007/PartnerControls"/>
    <ds:schemaRef ds:uri="93581e45-ee35-49ee-9543-77dbc9f44335"/>
    <ds:schemaRef ds:uri="ec2ba4b6-04fa-441b-8a43-918b29c71d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Sassoon Penpals</vt:lpstr>
      <vt:lpstr>Sassoon Penpals Joined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Eaves</dc:creator>
  <cp:lastModifiedBy>Mrs Eaves</cp:lastModifiedBy>
  <cp:revision>1</cp:revision>
  <dcterms:created xsi:type="dcterms:W3CDTF">2024-04-16T18:04:38Z</dcterms:created>
  <dcterms:modified xsi:type="dcterms:W3CDTF">2024-04-30T06:54:35Z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0x010100E37D70E028C77947A76C398E12693EA8</vt:lpwstr>
  </property>
  <property fmtid="{D5CDD505-2E9C-101B-9397-08002B2CF9AE}" pid="3" name="MediaServiceImageTags">
    <vt:lpwstr/>
  </property>
</Properties>
</file>